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F74697-1B6E-41C5-AC45-3AF78FE20D7C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BEA347FC-CF2D-4C84-A377-640A7248CD30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ESRS 1: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zasady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ogólne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cykliczność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poziom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szczegółowości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metodologiczne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9ACEE774-19C3-493A-B1ED-334C4E7F8810}" type="parTrans" cxnId="{0F04D090-4A3E-4CF5-B7BC-51582BF56171}">
      <dgm:prSet/>
      <dgm:spPr/>
      <dgm:t>
        <a:bodyPr/>
        <a:lstStyle/>
        <a:p>
          <a:endParaRPr lang="en-US"/>
        </a:p>
      </dgm:t>
    </dgm:pt>
    <dgm:pt modelId="{1A382931-09C7-470C-BED2-1AEF3158409A}" type="sibTrans" cxnId="{0F04D090-4A3E-4CF5-B7BC-51582BF56171}">
      <dgm:prSet/>
      <dgm:spPr/>
      <dgm:t>
        <a:bodyPr/>
        <a:lstStyle/>
        <a:p>
          <a:endParaRPr lang="en-US"/>
        </a:p>
      </dgm:t>
    </dgm:pt>
    <dgm:pt modelId="{4BD216F7-A83F-4441-B4B0-D54F594E9E89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ESRS 2: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obowiązkowe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m.in. model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biznesowy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polityki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ryzykiem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1EE50396-E48D-43A8-8239-44671BC79DFF}" type="parTrans" cxnId="{962B61B1-3B43-4B62-8142-3887795C982D}">
      <dgm:prSet/>
      <dgm:spPr/>
      <dgm:t>
        <a:bodyPr/>
        <a:lstStyle/>
        <a:p>
          <a:endParaRPr lang="en-US"/>
        </a:p>
      </dgm:t>
    </dgm:pt>
    <dgm:pt modelId="{D85041AD-3ECD-436B-A39A-642984A555ED}" type="sibTrans" cxnId="{962B61B1-3B43-4B62-8142-3887795C982D}">
      <dgm:prSet/>
      <dgm:spPr/>
      <dgm:t>
        <a:bodyPr/>
        <a:lstStyle/>
        <a:p>
          <a:endParaRPr lang="en-US"/>
        </a:p>
      </dgm:t>
    </dgm:pt>
    <dgm:pt modelId="{EFC2B3FC-DE5D-467A-883A-26A0887A1270}" type="pres">
      <dgm:prSet presAssocID="{59F74697-1B6E-41C5-AC45-3AF78FE20D7C}" presName="vert0" presStyleCnt="0">
        <dgm:presLayoutVars>
          <dgm:dir/>
          <dgm:animOne val="branch"/>
          <dgm:animLvl val="lvl"/>
        </dgm:presLayoutVars>
      </dgm:prSet>
      <dgm:spPr/>
    </dgm:pt>
    <dgm:pt modelId="{C1150688-290C-483F-8948-1A848288AC6E}" type="pres">
      <dgm:prSet presAssocID="{BEA347FC-CF2D-4C84-A377-640A7248CD30}" presName="thickLine" presStyleLbl="alignNode1" presStyleIdx="0" presStyleCnt="2"/>
      <dgm:spPr/>
    </dgm:pt>
    <dgm:pt modelId="{F3F20F29-328F-46E8-80A5-D6C4852BBB17}" type="pres">
      <dgm:prSet presAssocID="{BEA347FC-CF2D-4C84-A377-640A7248CD30}" presName="horz1" presStyleCnt="0"/>
      <dgm:spPr/>
    </dgm:pt>
    <dgm:pt modelId="{F487A539-0941-4A86-A36C-1D1F4F8B197A}" type="pres">
      <dgm:prSet presAssocID="{BEA347FC-CF2D-4C84-A377-640A7248CD30}" presName="tx1" presStyleLbl="revTx" presStyleIdx="0" presStyleCnt="2"/>
      <dgm:spPr/>
    </dgm:pt>
    <dgm:pt modelId="{7ADA7233-9741-4771-8638-61A1DC3B0BBA}" type="pres">
      <dgm:prSet presAssocID="{BEA347FC-CF2D-4C84-A377-640A7248CD30}" presName="vert1" presStyleCnt="0"/>
      <dgm:spPr/>
    </dgm:pt>
    <dgm:pt modelId="{BDEC87E2-8969-4554-BB97-96F8DB77C3CA}" type="pres">
      <dgm:prSet presAssocID="{4BD216F7-A83F-4441-B4B0-D54F594E9E89}" presName="thickLine" presStyleLbl="alignNode1" presStyleIdx="1" presStyleCnt="2"/>
      <dgm:spPr/>
    </dgm:pt>
    <dgm:pt modelId="{868479AC-737A-4FAE-9D64-301E0504990D}" type="pres">
      <dgm:prSet presAssocID="{4BD216F7-A83F-4441-B4B0-D54F594E9E89}" presName="horz1" presStyleCnt="0"/>
      <dgm:spPr/>
    </dgm:pt>
    <dgm:pt modelId="{1E4757A5-E7E4-4907-B053-2E31572F3218}" type="pres">
      <dgm:prSet presAssocID="{4BD216F7-A83F-4441-B4B0-D54F594E9E89}" presName="tx1" presStyleLbl="revTx" presStyleIdx="1" presStyleCnt="2"/>
      <dgm:spPr/>
    </dgm:pt>
    <dgm:pt modelId="{7B5461E5-6F11-4E44-A1F4-AB200C4D825F}" type="pres">
      <dgm:prSet presAssocID="{4BD216F7-A83F-4441-B4B0-D54F594E9E89}" presName="vert1" presStyleCnt="0"/>
      <dgm:spPr/>
    </dgm:pt>
  </dgm:ptLst>
  <dgm:cxnLst>
    <dgm:cxn modelId="{4298CA1D-2D08-4059-ACC7-CA12E9A31A55}" type="presOf" srcId="{BEA347FC-CF2D-4C84-A377-640A7248CD30}" destId="{F487A539-0941-4A86-A36C-1D1F4F8B197A}" srcOrd="0" destOrd="0" presId="urn:microsoft.com/office/officeart/2008/layout/LinedList"/>
    <dgm:cxn modelId="{0F04D090-4A3E-4CF5-B7BC-51582BF56171}" srcId="{59F74697-1B6E-41C5-AC45-3AF78FE20D7C}" destId="{BEA347FC-CF2D-4C84-A377-640A7248CD30}" srcOrd="0" destOrd="0" parTransId="{9ACEE774-19C3-493A-B1ED-334C4E7F8810}" sibTransId="{1A382931-09C7-470C-BED2-1AEF3158409A}"/>
    <dgm:cxn modelId="{8A6F08A0-5F62-4486-9889-D43B4A763C10}" type="presOf" srcId="{4BD216F7-A83F-4441-B4B0-D54F594E9E89}" destId="{1E4757A5-E7E4-4907-B053-2E31572F3218}" srcOrd="0" destOrd="0" presId="urn:microsoft.com/office/officeart/2008/layout/LinedList"/>
    <dgm:cxn modelId="{962B61B1-3B43-4B62-8142-3887795C982D}" srcId="{59F74697-1B6E-41C5-AC45-3AF78FE20D7C}" destId="{4BD216F7-A83F-4441-B4B0-D54F594E9E89}" srcOrd="1" destOrd="0" parTransId="{1EE50396-E48D-43A8-8239-44671BC79DFF}" sibTransId="{D85041AD-3ECD-436B-A39A-642984A555ED}"/>
    <dgm:cxn modelId="{581D7BFB-A057-49CD-BB92-97ABE4ED41C9}" type="presOf" srcId="{59F74697-1B6E-41C5-AC45-3AF78FE20D7C}" destId="{EFC2B3FC-DE5D-467A-883A-26A0887A1270}" srcOrd="0" destOrd="0" presId="urn:microsoft.com/office/officeart/2008/layout/LinedList"/>
    <dgm:cxn modelId="{16C6D0EB-EA81-44B4-A358-2720840B08A8}" type="presParOf" srcId="{EFC2B3FC-DE5D-467A-883A-26A0887A1270}" destId="{C1150688-290C-483F-8948-1A848288AC6E}" srcOrd="0" destOrd="0" presId="urn:microsoft.com/office/officeart/2008/layout/LinedList"/>
    <dgm:cxn modelId="{E28270F4-EC8F-4051-B8DC-C678C3FBE31B}" type="presParOf" srcId="{EFC2B3FC-DE5D-467A-883A-26A0887A1270}" destId="{F3F20F29-328F-46E8-80A5-D6C4852BBB17}" srcOrd="1" destOrd="0" presId="urn:microsoft.com/office/officeart/2008/layout/LinedList"/>
    <dgm:cxn modelId="{F863CB0C-1900-4297-9E2E-7F3D0ABA8787}" type="presParOf" srcId="{F3F20F29-328F-46E8-80A5-D6C4852BBB17}" destId="{F487A539-0941-4A86-A36C-1D1F4F8B197A}" srcOrd="0" destOrd="0" presId="urn:microsoft.com/office/officeart/2008/layout/LinedList"/>
    <dgm:cxn modelId="{5BB67803-9043-4E43-BB70-4F445CF00C89}" type="presParOf" srcId="{F3F20F29-328F-46E8-80A5-D6C4852BBB17}" destId="{7ADA7233-9741-4771-8638-61A1DC3B0BBA}" srcOrd="1" destOrd="0" presId="urn:microsoft.com/office/officeart/2008/layout/LinedList"/>
    <dgm:cxn modelId="{B0A80715-BA93-4D96-868E-3690B1700339}" type="presParOf" srcId="{EFC2B3FC-DE5D-467A-883A-26A0887A1270}" destId="{BDEC87E2-8969-4554-BB97-96F8DB77C3CA}" srcOrd="2" destOrd="0" presId="urn:microsoft.com/office/officeart/2008/layout/LinedList"/>
    <dgm:cxn modelId="{6FC46C3C-88D5-462A-97C1-FEB969D91264}" type="presParOf" srcId="{EFC2B3FC-DE5D-467A-883A-26A0887A1270}" destId="{868479AC-737A-4FAE-9D64-301E0504990D}" srcOrd="3" destOrd="0" presId="urn:microsoft.com/office/officeart/2008/layout/LinedList"/>
    <dgm:cxn modelId="{E84F1C2A-A4F6-4381-870C-C60410F98763}" type="presParOf" srcId="{868479AC-737A-4FAE-9D64-301E0504990D}" destId="{1E4757A5-E7E4-4907-B053-2E31572F3218}" srcOrd="0" destOrd="0" presId="urn:microsoft.com/office/officeart/2008/layout/LinedList"/>
    <dgm:cxn modelId="{CC95C411-5B32-4FE1-ACEA-01351EB221CE}" type="presParOf" srcId="{868479AC-737A-4FAE-9D64-301E0504990D}" destId="{7B5461E5-6F11-4E44-A1F4-AB200C4D825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2820F4-2F9F-4592-AD4D-034C2496DAB1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C0F3C696-7CBA-4DD9-A32A-F5DE8208E265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E1: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CO2)</a:t>
          </a:r>
        </a:p>
      </dgm:t>
    </dgm:pt>
    <dgm:pt modelId="{701018B4-AE53-4863-A986-6BEEA31E2156}" type="parTrans" cxnId="{4B380372-E43D-486D-B0CB-811C4B96B5C9}">
      <dgm:prSet/>
      <dgm:spPr/>
      <dgm:t>
        <a:bodyPr/>
        <a:lstStyle/>
        <a:p>
          <a:endParaRPr lang="en-US"/>
        </a:p>
      </dgm:t>
    </dgm:pt>
    <dgm:pt modelId="{2A978B8B-32FA-49C7-BEDB-0CE5D01E4901}" type="sibTrans" cxnId="{4B380372-E43D-486D-B0CB-811C4B96B5C9}">
      <dgm:prSet/>
      <dgm:spPr/>
      <dgm:t>
        <a:bodyPr/>
        <a:lstStyle/>
        <a:p>
          <a:endParaRPr lang="en-US"/>
        </a:p>
      </dgm:t>
    </dgm:pt>
    <dgm:pt modelId="{655B4E93-3F1F-48F6-98AD-6BE0A722E04A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E2: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wodne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zużycie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zrzuty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B2BB8E3F-72C4-45B6-B33C-2F5680CD0E42}" type="parTrans" cxnId="{E7091AF5-5438-47AC-8A26-298BB5BAF48E}">
      <dgm:prSet/>
      <dgm:spPr/>
      <dgm:t>
        <a:bodyPr/>
        <a:lstStyle/>
        <a:p>
          <a:endParaRPr lang="en-US"/>
        </a:p>
      </dgm:t>
    </dgm:pt>
    <dgm:pt modelId="{5CFD514D-6B62-4DD4-9A0C-6B921F4F392D}" type="sibTrans" cxnId="{E7091AF5-5438-47AC-8A26-298BB5BAF48E}">
      <dgm:prSet/>
      <dgm:spPr/>
      <dgm:t>
        <a:bodyPr/>
        <a:lstStyle/>
        <a:p>
          <a:endParaRPr lang="en-US"/>
        </a:p>
      </dgm:t>
    </dgm:pt>
    <dgm:pt modelId="{1E1FDFEB-52D4-4F60-964B-38266BB1326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E3: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Zanieczyszczenia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9D43E1F-9BF1-4726-9F72-C3BD6C59272E}" type="parTrans" cxnId="{871824BC-E8F0-4486-A628-0CE219439522}">
      <dgm:prSet/>
      <dgm:spPr/>
      <dgm:t>
        <a:bodyPr/>
        <a:lstStyle/>
        <a:p>
          <a:endParaRPr lang="en-US"/>
        </a:p>
      </dgm:t>
    </dgm:pt>
    <dgm:pt modelId="{858C4856-412F-45F4-AE08-12AA4343FF2C}" type="sibTrans" cxnId="{871824BC-E8F0-4486-A628-0CE219439522}">
      <dgm:prSet/>
      <dgm:spPr/>
      <dgm:t>
        <a:bodyPr/>
        <a:lstStyle/>
        <a:p>
          <a:endParaRPr lang="en-US"/>
        </a:p>
      </dgm:t>
    </dgm:pt>
    <dgm:pt modelId="{6B805836-EF5F-45C2-BB39-9BAFF879E0B0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E4: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Bioróżnorodność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tereny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ochrona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E952B621-BBC7-4769-9CB1-B7E190D49800}" type="parTrans" cxnId="{6F904BC7-3873-4018-9FBB-0AAF856A7E13}">
      <dgm:prSet/>
      <dgm:spPr/>
      <dgm:t>
        <a:bodyPr/>
        <a:lstStyle/>
        <a:p>
          <a:endParaRPr lang="en-US"/>
        </a:p>
      </dgm:t>
    </dgm:pt>
    <dgm:pt modelId="{52B89E31-58C9-4A3A-B90E-00BE155CED1B}" type="sibTrans" cxnId="{6F904BC7-3873-4018-9FBB-0AAF856A7E13}">
      <dgm:prSet/>
      <dgm:spPr/>
      <dgm:t>
        <a:bodyPr/>
        <a:lstStyle/>
        <a:p>
          <a:endParaRPr lang="en-US"/>
        </a:p>
      </dgm:t>
    </dgm:pt>
    <dgm:pt modelId="{A228AC63-BA68-412A-A79A-DB3E96571A89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E5: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Gospodarka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cyrkularna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recykling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odpady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3C5D92F6-D661-4737-A643-8265A7D6F48F}" type="parTrans" cxnId="{985BD81E-CCC1-474C-B69E-B01AE187683B}">
      <dgm:prSet/>
      <dgm:spPr/>
      <dgm:t>
        <a:bodyPr/>
        <a:lstStyle/>
        <a:p>
          <a:endParaRPr lang="en-US"/>
        </a:p>
      </dgm:t>
    </dgm:pt>
    <dgm:pt modelId="{FE694733-E63A-4DF2-B269-AA84A82CFAFA}" type="sibTrans" cxnId="{985BD81E-CCC1-474C-B69E-B01AE187683B}">
      <dgm:prSet/>
      <dgm:spPr/>
      <dgm:t>
        <a:bodyPr/>
        <a:lstStyle/>
        <a:p>
          <a:endParaRPr lang="en-US"/>
        </a:p>
      </dgm:t>
    </dgm:pt>
    <dgm:pt modelId="{234EBDD8-3D6C-44F1-80CA-7BF798523D6C}" type="pres">
      <dgm:prSet presAssocID="{F02820F4-2F9F-4592-AD4D-034C2496DAB1}" presName="vert0" presStyleCnt="0">
        <dgm:presLayoutVars>
          <dgm:dir/>
          <dgm:animOne val="branch"/>
          <dgm:animLvl val="lvl"/>
        </dgm:presLayoutVars>
      </dgm:prSet>
      <dgm:spPr/>
    </dgm:pt>
    <dgm:pt modelId="{AEA9AD4A-44D4-4CE5-86D4-FC100B9D58AA}" type="pres">
      <dgm:prSet presAssocID="{C0F3C696-7CBA-4DD9-A32A-F5DE8208E265}" presName="thickLine" presStyleLbl="alignNode1" presStyleIdx="0" presStyleCnt="5"/>
      <dgm:spPr/>
    </dgm:pt>
    <dgm:pt modelId="{596B0EEA-5A7F-4FE4-8F2C-05621D827CCF}" type="pres">
      <dgm:prSet presAssocID="{C0F3C696-7CBA-4DD9-A32A-F5DE8208E265}" presName="horz1" presStyleCnt="0"/>
      <dgm:spPr/>
    </dgm:pt>
    <dgm:pt modelId="{54393496-F1D3-4002-BB2F-E9CE0A8A3305}" type="pres">
      <dgm:prSet presAssocID="{C0F3C696-7CBA-4DD9-A32A-F5DE8208E265}" presName="tx1" presStyleLbl="revTx" presStyleIdx="0" presStyleCnt="5"/>
      <dgm:spPr/>
    </dgm:pt>
    <dgm:pt modelId="{5A1F4CAC-F5C9-460C-871B-FB91872CF5A3}" type="pres">
      <dgm:prSet presAssocID="{C0F3C696-7CBA-4DD9-A32A-F5DE8208E265}" presName="vert1" presStyleCnt="0"/>
      <dgm:spPr/>
    </dgm:pt>
    <dgm:pt modelId="{A663A0EB-9D83-4956-B737-09027E9BF932}" type="pres">
      <dgm:prSet presAssocID="{655B4E93-3F1F-48F6-98AD-6BE0A722E04A}" presName="thickLine" presStyleLbl="alignNode1" presStyleIdx="1" presStyleCnt="5"/>
      <dgm:spPr/>
    </dgm:pt>
    <dgm:pt modelId="{4357BCE8-8455-4194-9476-5C81C4EEF788}" type="pres">
      <dgm:prSet presAssocID="{655B4E93-3F1F-48F6-98AD-6BE0A722E04A}" presName="horz1" presStyleCnt="0"/>
      <dgm:spPr/>
    </dgm:pt>
    <dgm:pt modelId="{28B7CDB7-040B-43F2-8E6F-D7DED8EE5109}" type="pres">
      <dgm:prSet presAssocID="{655B4E93-3F1F-48F6-98AD-6BE0A722E04A}" presName="tx1" presStyleLbl="revTx" presStyleIdx="1" presStyleCnt="5"/>
      <dgm:spPr/>
    </dgm:pt>
    <dgm:pt modelId="{2D1121A9-3E9F-4422-A34A-22B46C54D6AF}" type="pres">
      <dgm:prSet presAssocID="{655B4E93-3F1F-48F6-98AD-6BE0A722E04A}" presName="vert1" presStyleCnt="0"/>
      <dgm:spPr/>
    </dgm:pt>
    <dgm:pt modelId="{A1552362-017E-433A-84CB-620D600B9FC3}" type="pres">
      <dgm:prSet presAssocID="{1E1FDFEB-52D4-4F60-964B-38266BB1326E}" presName="thickLine" presStyleLbl="alignNode1" presStyleIdx="2" presStyleCnt="5"/>
      <dgm:spPr/>
    </dgm:pt>
    <dgm:pt modelId="{7216BD66-190B-4AAC-B5C2-AD31D8448A4A}" type="pres">
      <dgm:prSet presAssocID="{1E1FDFEB-52D4-4F60-964B-38266BB1326E}" presName="horz1" presStyleCnt="0"/>
      <dgm:spPr/>
    </dgm:pt>
    <dgm:pt modelId="{EF793492-7D8A-44AE-838C-0FB61C060893}" type="pres">
      <dgm:prSet presAssocID="{1E1FDFEB-52D4-4F60-964B-38266BB1326E}" presName="tx1" presStyleLbl="revTx" presStyleIdx="2" presStyleCnt="5"/>
      <dgm:spPr/>
    </dgm:pt>
    <dgm:pt modelId="{2DD9CC4B-FE77-42F3-A02D-25EA4008A377}" type="pres">
      <dgm:prSet presAssocID="{1E1FDFEB-52D4-4F60-964B-38266BB1326E}" presName="vert1" presStyleCnt="0"/>
      <dgm:spPr/>
    </dgm:pt>
    <dgm:pt modelId="{B2EF48A5-EF82-435B-9800-E2A09369934B}" type="pres">
      <dgm:prSet presAssocID="{6B805836-EF5F-45C2-BB39-9BAFF879E0B0}" presName="thickLine" presStyleLbl="alignNode1" presStyleIdx="3" presStyleCnt="5"/>
      <dgm:spPr/>
    </dgm:pt>
    <dgm:pt modelId="{DCD6102A-5B59-426A-BD40-B157C83BBCA8}" type="pres">
      <dgm:prSet presAssocID="{6B805836-EF5F-45C2-BB39-9BAFF879E0B0}" presName="horz1" presStyleCnt="0"/>
      <dgm:spPr/>
    </dgm:pt>
    <dgm:pt modelId="{0E536ACB-49DA-4C6B-BA06-97BB8CFFA262}" type="pres">
      <dgm:prSet presAssocID="{6B805836-EF5F-45C2-BB39-9BAFF879E0B0}" presName="tx1" presStyleLbl="revTx" presStyleIdx="3" presStyleCnt="5"/>
      <dgm:spPr/>
    </dgm:pt>
    <dgm:pt modelId="{2C3F87AF-63FC-495A-A101-93964E5E76C7}" type="pres">
      <dgm:prSet presAssocID="{6B805836-EF5F-45C2-BB39-9BAFF879E0B0}" presName="vert1" presStyleCnt="0"/>
      <dgm:spPr/>
    </dgm:pt>
    <dgm:pt modelId="{B57CEA2B-A43D-4AE7-AB27-B760A9BF8CBA}" type="pres">
      <dgm:prSet presAssocID="{A228AC63-BA68-412A-A79A-DB3E96571A89}" presName="thickLine" presStyleLbl="alignNode1" presStyleIdx="4" presStyleCnt="5"/>
      <dgm:spPr/>
    </dgm:pt>
    <dgm:pt modelId="{0AE5E331-2BCA-4DE5-9F76-DE7E3C8A59CE}" type="pres">
      <dgm:prSet presAssocID="{A228AC63-BA68-412A-A79A-DB3E96571A89}" presName="horz1" presStyleCnt="0"/>
      <dgm:spPr/>
    </dgm:pt>
    <dgm:pt modelId="{7A6333BE-7A54-4D39-9FD5-3F496137FF01}" type="pres">
      <dgm:prSet presAssocID="{A228AC63-BA68-412A-A79A-DB3E96571A89}" presName="tx1" presStyleLbl="revTx" presStyleIdx="4" presStyleCnt="5"/>
      <dgm:spPr/>
    </dgm:pt>
    <dgm:pt modelId="{64BDD8C5-D907-40AD-BC43-BB78B2DC500A}" type="pres">
      <dgm:prSet presAssocID="{A228AC63-BA68-412A-A79A-DB3E96571A89}" presName="vert1" presStyleCnt="0"/>
      <dgm:spPr/>
    </dgm:pt>
  </dgm:ptLst>
  <dgm:cxnLst>
    <dgm:cxn modelId="{985BD81E-CCC1-474C-B69E-B01AE187683B}" srcId="{F02820F4-2F9F-4592-AD4D-034C2496DAB1}" destId="{A228AC63-BA68-412A-A79A-DB3E96571A89}" srcOrd="4" destOrd="0" parTransId="{3C5D92F6-D661-4737-A643-8265A7D6F48F}" sibTransId="{FE694733-E63A-4DF2-B269-AA84A82CFAFA}"/>
    <dgm:cxn modelId="{E633635C-35D6-46A9-8103-1F8F82E2F06C}" type="presOf" srcId="{A228AC63-BA68-412A-A79A-DB3E96571A89}" destId="{7A6333BE-7A54-4D39-9FD5-3F496137FF01}" srcOrd="0" destOrd="0" presId="urn:microsoft.com/office/officeart/2008/layout/LinedList"/>
    <dgm:cxn modelId="{4B380372-E43D-486D-B0CB-811C4B96B5C9}" srcId="{F02820F4-2F9F-4592-AD4D-034C2496DAB1}" destId="{C0F3C696-7CBA-4DD9-A32A-F5DE8208E265}" srcOrd="0" destOrd="0" parTransId="{701018B4-AE53-4863-A986-6BEEA31E2156}" sibTransId="{2A978B8B-32FA-49C7-BEDB-0CE5D01E4901}"/>
    <dgm:cxn modelId="{796B5D58-5075-4449-A7AD-1E379E5287F7}" type="presOf" srcId="{6B805836-EF5F-45C2-BB39-9BAFF879E0B0}" destId="{0E536ACB-49DA-4C6B-BA06-97BB8CFFA262}" srcOrd="0" destOrd="0" presId="urn:microsoft.com/office/officeart/2008/layout/LinedList"/>
    <dgm:cxn modelId="{A3C73389-3A24-445A-B06B-19F4292A861A}" type="presOf" srcId="{655B4E93-3F1F-48F6-98AD-6BE0A722E04A}" destId="{28B7CDB7-040B-43F2-8E6F-D7DED8EE5109}" srcOrd="0" destOrd="0" presId="urn:microsoft.com/office/officeart/2008/layout/LinedList"/>
    <dgm:cxn modelId="{B551F88B-5353-4312-9AB8-8613403557A6}" type="presOf" srcId="{1E1FDFEB-52D4-4F60-964B-38266BB1326E}" destId="{EF793492-7D8A-44AE-838C-0FB61C060893}" srcOrd="0" destOrd="0" presId="urn:microsoft.com/office/officeart/2008/layout/LinedList"/>
    <dgm:cxn modelId="{BC1519B0-8822-4A35-AEF5-B9887242377B}" type="presOf" srcId="{C0F3C696-7CBA-4DD9-A32A-F5DE8208E265}" destId="{54393496-F1D3-4002-BB2F-E9CE0A8A3305}" srcOrd="0" destOrd="0" presId="urn:microsoft.com/office/officeart/2008/layout/LinedList"/>
    <dgm:cxn modelId="{871824BC-E8F0-4486-A628-0CE219439522}" srcId="{F02820F4-2F9F-4592-AD4D-034C2496DAB1}" destId="{1E1FDFEB-52D4-4F60-964B-38266BB1326E}" srcOrd="2" destOrd="0" parTransId="{49D43E1F-9BF1-4726-9F72-C3BD6C59272E}" sibTransId="{858C4856-412F-45F4-AE08-12AA4343FF2C}"/>
    <dgm:cxn modelId="{6F904BC7-3873-4018-9FBB-0AAF856A7E13}" srcId="{F02820F4-2F9F-4592-AD4D-034C2496DAB1}" destId="{6B805836-EF5F-45C2-BB39-9BAFF879E0B0}" srcOrd="3" destOrd="0" parTransId="{E952B621-BBC7-4769-9CB1-B7E190D49800}" sibTransId="{52B89E31-58C9-4A3A-B90E-00BE155CED1B}"/>
    <dgm:cxn modelId="{34678BC7-624F-45E0-B6FC-E0F210C8E18F}" type="presOf" srcId="{F02820F4-2F9F-4592-AD4D-034C2496DAB1}" destId="{234EBDD8-3D6C-44F1-80CA-7BF798523D6C}" srcOrd="0" destOrd="0" presId="urn:microsoft.com/office/officeart/2008/layout/LinedList"/>
    <dgm:cxn modelId="{E7091AF5-5438-47AC-8A26-298BB5BAF48E}" srcId="{F02820F4-2F9F-4592-AD4D-034C2496DAB1}" destId="{655B4E93-3F1F-48F6-98AD-6BE0A722E04A}" srcOrd="1" destOrd="0" parTransId="{B2BB8E3F-72C4-45B6-B33C-2F5680CD0E42}" sibTransId="{5CFD514D-6B62-4DD4-9A0C-6B921F4F392D}"/>
    <dgm:cxn modelId="{FF30D350-2999-43B2-93BE-80BE3DD12DAF}" type="presParOf" srcId="{234EBDD8-3D6C-44F1-80CA-7BF798523D6C}" destId="{AEA9AD4A-44D4-4CE5-86D4-FC100B9D58AA}" srcOrd="0" destOrd="0" presId="urn:microsoft.com/office/officeart/2008/layout/LinedList"/>
    <dgm:cxn modelId="{E1A8F3AE-CFBC-4DA1-95C7-E538145B234A}" type="presParOf" srcId="{234EBDD8-3D6C-44F1-80CA-7BF798523D6C}" destId="{596B0EEA-5A7F-4FE4-8F2C-05621D827CCF}" srcOrd="1" destOrd="0" presId="urn:microsoft.com/office/officeart/2008/layout/LinedList"/>
    <dgm:cxn modelId="{82E43146-4DAD-4BB7-B7C8-724099D9950F}" type="presParOf" srcId="{596B0EEA-5A7F-4FE4-8F2C-05621D827CCF}" destId="{54393496-F1D3-4002-BB2F-E9CE0A8A3305}" srcOrd="0" destOrd="0" presId="urn:microsoft.com/office/officeart/2008/layout/LinedList"/>
    <dgm:cxn modelId="{34023254-17D9-4619-8A48-2196510CBFEA}" type="presParOf" srcId="{596B0EEA-5A7F-4FE4-8F2C-05621D827CCF}" destId="{5A1F4CAC-F5C9-460C-871B-FB91872CF5A3}" srcOrd="1" destOrd="0" presId="urn:microsoft.com/office/officeart/2008/layout/LinedList"/>
    <dgm:cxn modelId="{7F5DBE3D-F9D3-4F46-AD96-6BCC0CD94A07}" type="presParOf" srcId="{234EBDD8-3D6C-44F1-80CA-7BF798523D6C}" destId="{A663A0EB-9D83-4956-B737-09027E9BF932}" srcOrd="2" destOrd="0" presId="urn:microsoft.com/office/officeart/2008/layout/LinedList"/>
    <dgm:cxn modelId="{6B929485-15C5-46D8-898E-F53762E15F3D}" type="presParOf" srcId="{234EBDD8-3D6C-44F1-80CA-7BF798523D6C}" destId="{4357BCE8-8455-4194-9476-5C81C4EEF788}" srcOrd="3" destOrd="0" presId="urn:microsoft.com/office/officeart/2008/layout/LinedList"/>
    <dgm:cxn modelId="{7DC1D7E8-DA74-470F-B949-5363598BB7DB}" type="presParOf" srcId="{4357BCE8-8455-4194-9476-5C81C4EEF788}" destId="{28B7CDB7-040B-43F2-8E6F-D7DED8EE5109}" srcOrd="0" destOrd="0" presId="urn:microsoft.com/office/officeart/2008/layout/LinedList"/>
    <dgm:cxn modelId="{2E5E7074-BC14-4D79-9EEE-E41BE7E01FCB}" type="presParOf" srcId="{4357BCE8-8455-4194-9476-5C81C4EEF788}" destId="{2D1121A9-3E9F-4422-A34A-22B46C54D6AF}" srcOrd="1" destOrd="0" presId="urn:microsoft.com/office/officeart/2008/layout/LinedList"/>
    <dgm:cxn modelId="{B1660D80-42A7-4A21-BCBE-0528A06D1C5F}" type="presParOf" srcId="{234EBDD8-3D6C-44F1-80CA-7BF798523D6C}" destId="{A1552362-017E-433A-84CB-620D600B9FC3}" srcOrd="4" destOrd="0" presId="urn:microsoft.com/office/officeart/2008/layout/LinedList"/>
    <dgm:cxn modelId="{3F92CC6C-53D0-4685-9525-871FEF116B65}" type="presParOf" srcId="{234EBDD8-3D6C-44F1-80CA-7BF798523D6C}" destId="{7216BD66-190B-4AAC-B5C2-AD31D8448A4A}" srcOrd="5" destOrd="0" presId="urn:microsoft.com/office/officeart/2008/layout/LinedList"/>
    <dgm:cxn modelId="{3E2CB61E-A978-4798-B47F-87194A46CF3E}" type="presParOf" srcId="{7216BD66-190B-4AAC-B5C2-AD31D8448A4A}" destId="{EF793492-7D8A-44AE-838C-0FB61C060893}" srcOrd="0" destOrd="0" presId="urn:microsoft.com/office/officeart/2008/layout/LinedList"/>
    <dgm:cxn modelId="{F4F06290-AD39-4569-9DEE-4E1FE8632C4A}" type="presParOf" srcId="{7216BD66-190B-4AAC-B5C2-AD31D8448A4A}" destId="{2DD9CC4B-FE77-42F3-A02D-25EA4008A377}" srcOrd="1" destOrd="0" presId="urn:microsoft.com/office/officeart/2008/layout/LinedList"/>
    <dgm:cxn modelId="{24E26E48-A7DE-4718-B22E-968B879D3BD9}" type="presParOf" srcId="{234EBDD8-3D6C-44F1-80CA-7BF798523D6C}" destId="{B2EF48A5-EF82-435B-9800-E2A09369934B}" srcOrd="6" destOrd="0" presId="urn:microsoft.com/office/officeart/2008/layout/LinedList"/>
    <dgm:cxn modelId="{65B89053-868E-491B-965E-24E89FB4DFFB}" type="presParOf" srcId="{234EBDD8-3D6C-44F1-80CA-7BF798523D6C}" destId="{DCD6102A-5B59-426A-BD40-B157C83BBCA8}" srcOrd="7" destOrd="0" presId="urn:microsoft.com/office/officeart/2008/layout/LinedList"/>
    <dgm:cxn modelId="{FD9463EA-485A-46EF-935B-867DC24C87B6}" type="presParOf" srcId="{DCD6102A-5B59-426A-BD40-B157C83BBCA8}" destId="{0E536ACB-49DA-4C6B-BA06-97BB8CFFA262}" srcOrd="0" destOrd="0" presId="urn:microsoft.com/office/officeart/2008/layout/LinedList"/>
    <dgm:cxn modelId="{2176DF5D-56AD-464E-9FDA-DA037A7986DF}" type="presParOf" srcId="{DCD6102A-5B59-426A-BD40-B157C83BBCA8}" destId="{2C3F87AF-63FC-495A-A101-93964E5E76C7}" srcOrd="1" destOrd="0" presId="urn:microsoft.com/office/officeart/2008/layout/LinedList"/>
    <dgm:cxn modelId="{16E0DB63-3C49-4442-A911-B7158CA32501}" type="presParOf" srcId="{234EBDD8-3D6C-44F1-80CA-7BF798523D6C}" destId="{B57CEA2B-A43D-4AE7-AB27-B760A9BF8CBA}" srcOrd="8" destOrd="0" presId="urn:microsoft.com/office/officeart/2008/layout/LinedList"/>
    <dgm:cxn modelId="{6400D11C-FABC-4D82-A73D-193AD4C309EC}" type="presParOf" srcId="{234EBDD8-3D6C-44F1-80CA-7BF798523D6C}" destId="{0AE5E331-2BCA-4DE5-9F76-DE7E3C8A59CE}" srcOrd="9" destOrd="0" presId="urn:microsoft.com/office/officeart/2008/layout/LinedList"/>
    <dgm:cxn modelId="{A2CA2A1D-92EA-42AE-BAAA-82A685BFCFA3}" type="presParOf" srcId="{0AE5E331-2BCA-4DE5-9F76-DE7E3C8A59CE}" destId="{7A6333BE-7A54-4D39-9FD5-3F496137FF01}" srcOrd="0" destOrd="0" presId="urn:microsoft.com/office/officeart/2008/layout/LinedList"/>
    <dgm:cxn modelId="{07757495-878D-4DC1-8A89-077B06C02E10}" type="presParOf" srcId="{0AE5E331-2BCA-4DE5-9F76-DE7E3C8A59CE}" destId="{64BDD8C5-D907-40AD-BC43-BB78B2DC500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F3F25A-F075-45D2-BBB7-AE2046332730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B0348454-430A-48E2-A681-A0426BAE0274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S1: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0E635DC-6258-4E20-A0C0-82E05F49BFB0}" type="parTrans" cxnId="{EE6F26F8-10F8-400A-9B62-72157118275A}">
      <dgm:prSet/>
      <dgm:spPr/>
      <dgm:t>
        <a:bodyPr/>
        <a:lstStyle/>
        <a:p>
          <a:endParaRPr lang="en-US"/>
        </a:p>
      </dgm:t>
    </dgm:pt>
    <dgm:pt modelId="{5FED2C9E-2C88-4102-8581-D45E2D6311A9}" type="sibTrans" cxnId="{EE6F26F8-10F8-400A-9B62-72157118275A}">
      <dgm:prSet/>
      <dgm:spPr/>
      <dgm:t>
        <a:bodyPr/>
        <a:lstStyle/>
        <a:p>
          <a:endParaRPr lang="en-US"/>
        </a:p>
      </dgm:t>
    </dgm:pt>
    <dgm:pt modelId="{A84BECB7-D61A-4A71-9F79-73E8F302A3D9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S2: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dostawców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B40232C-5E77-4A33-BDFD-913D2920EE31}" type="parTrans" cxnId="{E9C15905-03E7-4A6A-AD02-F3A59732176E}">
      <dgm:prSet/>
      <dgm:spPr/>
      <dgm:t>
        <a:bodyPr/>
        <a:lstStyle/>
        <a:p>
          <a:endParaRPr lang="en-US"/>
        </a:p>
      </dgm:t>
    </dgm:pt>
    <dgm:pt modelId="{722982B6-A988-40BE-9BF7-E42F669D629D}" type="sibTrans" cxnId="{E9C15905-03E7-4A6A-AD02-F3A59732176E}">
      <dgm:prSet/>
      <dgm:spPr/>
      <dgm:t>
        <a:bodyPr/>
        <a:lstStyle/>
        <a:p>
          <a:endParaRPr lang="en-US"/>
        </a:p>
      </dgm:t>
    </dgm:pt>
    <dgm:pt modelId="{1E11CDE7-2838-417C-BE4A-EDDCD2F2AC81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S3: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589C4F5-EEAD-494C-8B64-01F3B5D4920F}" type="parTrans" cxnId="{8D9E4816-759C-46B3-AB1A-0255CF205CC0}">
      <dgm:prSet/>
      <dgm:spPr/>
      <dgm:t>
        <a:bodyPr/>
        <a:lstStyle/>
        <a:p>
          <a:endParaRPr lang="en-US"/>
        </a:p>
      </dgm:t>
    </dgm:pt>
    <dgm:pt modelId="{34C48EF3-A2DE-4291-ADBB-A838199D0967}" type="sibTrans" cxnId="{8D9E4816-759C-46B3-AB1A-0255CF205CC0}">
      <dgm:prSet/>
      <dgm:spPr/>
      <dgm:t>
        <a:bodyPr/>
        <a:lstStyle/>
        <a:p>
          <a:endParaRPr lang="en-US"/>
        </a:p>
      </dgm:t>
    </dgm:pt>
    <dgm:pt modelId="{42335437-35B7-469A-9931-5E26796EB4CD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S4: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Konsumenci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użytkownicy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warunki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bezpieczeństwo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dostępność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AC692B1-FF70-4400-8313-D468ADA52B52}" type="parTrans" cxnId="{812FECDA-E223-477D-9930-840D34A72904}">
      <dgm:prSet/>
      <dgm:spPr/>
      <dgm:t>
        <a:bodyPr/>
        <a:lstStyle/>
        <a:p>
          <a:endParaRPr lang="en-US"/>
        </a:p>
      </dgm:t>
    </dgm:pt>
    <dgm:pt modelId="{5B05A156-3409-41D4-8FC9-15165B6525F4}" type="sibTrans" cxnId="{812FECDA-E223-477D-9930-840D34A72904}">
      <dgm:prSet/>
      <dgm:spPr/>
      <dgm:t>
        <a:bodyPr/>
        <a:lstStyle/>
        <a:p>
          <a:endParaRPr lang="en-US"/>
        </a:p>
      </dgm:t>
    </dgm:pt>
    <dgm:pt modelId="{B47B99C2-F8BE-444E-8CBA-C1F9611B558A}" type="pres">
      <dgm:prSet presAssocID="{27F3F25A-F075-45D2-BBB7-AE2046332730}" presName="vert0" presStyleCnt="0">
        <dgm:presLayoutVars>
          <dgm:dir/>
          <dgm:animOne val="branch"/>
          <dgm:animLvl val="lvl"/>
        </dgm:presLayoutVars>
      </dgm:prSet>
      <dgm:spPr/>
    </dgm:pt>
    <dgm:pt modelId="{CBD4756E-BF38-4327-A8C5-1DB816B99181}" type="pres">
      <dgm:prSet presAssocID="{B0348454-430A-48E2-A681-A0426BAE0274}" presName="thickLine" presStyleLbl="alignNode1" presStyleIdx="0" presStyleCnt="4"/>
      <dgm:spPr/>
    </dgm:pt>
    <dgm:pt modelId="{2169E3A6-7650-4F5D-99CC-DDEC151E6C24}" type="pres">
      <dgm:prSet presAssocID="{B0348454-430A-48E2-A681-A0426BAE0274}" presName="horz1" presStyleCnt="0"/>
      <dgm:spPr/>
    </dgm:pt>
    <dgm:pt modelId="{319C9D6F-C861-40E9-8ED6-9A1E0CC30EFE}" type="pres">
      <dgm:prSet presAssocID="{B0348454-430A-48E2-A681-A0426BAE0274}" presName="tx1" presStyleLbl="revTx" presStyleIdx="0" presStyleCnt="4"/>
      <dgm:spPr/>
    </dgm:pt>
    <dgm:pt modelId="{DA25DB1D-49D7-4510-9FBA-8EF9BEAB2B30}" type="pres">
      <dgm:prSet presAssocID="{B0348454-430A-48E2-A681-A0426BAE0274}" presName="vert1" presStyleCnt="0"/>
      <dgm:spPr/>
    </dgm:pt>
    <dgm:pt modelId="{3CEB22DF-7EF4-434E-A662-09476189F89C}" type="pres">
      <dgm:prSet presAssocID="{A84BECB7-D61A-4A71-9F79-73E8F302A3D9}" presName="thickLine" presStyleLbl="alignNode1" presStyleIdx="1" presStyleCnt="4"/>
      <dgm:spPr/>
    </dgm:pt>
    <dgm:pt modelId="{E9A27B9C-C132-4F01-B3EA-9A85281F7033}" type="pres">
      <dgm:prSet presAssocID="{A84BECB7-D61A-4A71-9F79-73E8F302A3D9}" presName="horz1" presStyleCnt="0"/>
      <dgm:spPr/>
    </dgm:pt>
    <dgm:pt modelId="{267F0168-4D7F-48B6-902C-63C208CD01AF}" type="pres">
      <dgm:prSet presAssocID="{A84BECB7-D61A-4A71-9F79-73E8F302A3D9}" presName="tx1" presStyleLbl="revTx" presStyleIdx="1" presStyleCnt="4"/>
      <dgm:spPr/>
    </dgm:pt>
    <dgm:pt modelId="{A44CF204-29B6-4D26-AEF1-E99CD69256F4}" type="pres">
      <dgm:prSet presAssocID="{A84BECB7-D61A-4A71-9F79-73E8F302A3D9}" presName="vert1" presStyleCnt="0"/>
      <dgm:spPr/>
    </dgm:pt>
    <dgm:pt modelId="{FB17491E-7315-4A77-AA8C-5CD6F037C570}" type="pres">
      <dgm:prSet presAssocID="{1E11CDE7-2838-417C-BE4A-EDDCD2F2AC81}" presName="thickLine" presStyleLbl="alignNode1" presStyleIdx="2" presStyleCnt="4"/>
      <dgm:spPr/>
    </dgm:pt>
    <dgm:pt modelId="{99406941-AC70-4751-A5D7-9FE2A08B0326}" type="pres">
      <dgm:prSet presAssocID="{1E11CDE7-2838-417C-BE4A-EDDCD2F2AC81}" presName="horz1" presStyleCnt="0"/>
      <dgm:spPr/>
    </dgm:pt>
    <dgm:pt modelId="{495C66B6-C9D8-48F9-85E3-130F657F8502}" type="pres">
      <dgm:prSet presAssocID="{1E11CDE7-2838-417C-BE4A-EDDCD2F2AC81}" presName="tx1" presStyleLbl="revTx" presStyleIdx="2" presStyleCnt="4"/>
      <dgm:spPr/>
    </dgm:pt>
    <dgm:pt modelId="{7667F598-1A46-4B31-8511-4B085FFB31F9}" type="pres">
      <dgm:prSet presAssocID="{1E11CDE7-2838-417C-BE4A-EDDCD2F2AC81}" presName="vert1" presStyleCnt="0"/>
      <dgm:spPr/>
    </dgm:pt>
    <dgm:pt modelId="{852B7983-1A11-4B71-B52F-614E9A525AE8}" type="pres">
      <dgm:prSet presAssocID="{42335437-35B7-469A-9931-5E26796EB4CD}" presName="thickLine" presStyleLbl="alignNode1" presStyleIdx="3" presStyleCnt="4"/>
      <dgm:spPr/>
    </dgm:pt>
    <dgm:pt modelId="{0B2C5436-6A7B-4E74-B2BD-06B6A08DABFB}" type="pres">
      <dgm:prSet presAssocID="{42335437-35B7-469A-9931-5E26796EB4CD}" presName="horz1" presStyleCnt="0"/>
      <dgm:spPr/>
    </dgm:pt>
    <dgm:pt modelId="{52DBA7B0-0337-4E3D-A808-07FEF26458EE}" type="pres">
      <dgm:prSet presAssocID="{42335437-35B7-469A-9931-5E26796EB4CD}" presName="tx1" presStyleLbl="revTx" presStyleIdx="3" presStyleCnt="4"/>
      <dgm:spPr/>
    </dgm:pt>
    <dgm:pt modelId="{83206BBC-1DDC-4172-A70F-90D8F62A0169}" type="pres">
      <dgm:prSet presAssocID="{42335437-35B7-469A-9931-5E26796EB4CD}" presName="vert1" presStyleCnt="0"/>
      <dgm:spPr/>
    </dgm:pt>
  </dgm:ptLst>
  <dgm:cxnLst>
    <dgm:cxn modelId="{E9C15905-03E7-4A6A-AD02-F3A59732176E}" srcId="{27F3F25A-F075-45D2-BBB7-AE2046332730}" destId="{A84BECB7-D61A-4A71-9F79-73E8F302A3D9}" srcOrd="1" destOrd="0" parTransId="{9B40232C-5E77-4A33-BDFD-913D2920EE31}" sibTransId="{722982B6-A988-40BE-9BF7-E42F669D629D}"/>
    <dgm:cxn modelId="{8D9E4816-759C-46B3-AB1A-0255CF205CC0}" srcId="{27F3F25A-F075-45D2-BBB7-AE2046332730}" destId="{1E11CDE7-2838-417C-BE4A-EDDCD2F2AC81}" srcOrd="2" destOrd="0" parTransId="{6589C4F5-EEAD-494C-8B64-01F3B5D4920F}" sibTransId="{34C48EF3-A2DE-4291-ADBB-A838199D0967}"/>
    <dgm:cxn modelId="{B5AE5B35-4465-473C-8C8F-8000BC5088E5}" type="presOf" srcId="{27F3F25A-F075-45D2-BBB7-AE2046332730}" destId="{B47B99C2-F8BE-444E-8CBA-C1F9611B558A}" srcOrd="0" destOrd="0" presId="urn:microsoft.com/office/officeart/2008/layout/LinedList"/>
    <dgm:cxn modelId="{8C0ECE62-5DF7-4110-BCE6-4DEAC47F270D}" type="presOf" srcId="{A84BECB7-D61A-4A71-9F79-73E8F302A3D9}" destId="{267F0168-4D7F-48B6-902C-63C208CD01AF}" srcOrd="0" destOrd="0" presId="urn:microsoft.com/office/officeart/2008/layout/LinedList"/>
    <dgm:cxn modelId="{2EC9D46B-6165-4727-9011-3856656B502F}" type="presOf" srcId="{42335437-35B7-469A-9931-5E26796EB4CD}" destId="{52DBA7B0-0337-4E3D-A808-07FEF26458EE}" srcOrd="0" destOrd="0" presId="urn:microsoft.com/office/officeart/2008/layout/LinedList"/>
    <dgm:cxn modelId="{7A7F5150-5328-4E18-BFD7-DF9C11603C23}" type="presOf" srcId="{B0348454-430A-48E2-A681-A0426BAE0274}" destId="{319C9D6F-C861-40E9-8ED6-9A1E0CC30EFE}" srcOrd="0" destOrd="0" presId="urn:microsoft.com/office/officeart/2008/layout/LinedList"/>
    <dgm:cxn modelId="{21CB247F-E89C-4F96-8B66-14961BF19696}" type="presOf" srcId="{1E11CDE7-2838-417C-BE4A-EDDCD2F2AC81}" destId="{495C66B6-C9D8-48F9-85E3-130F657F8502}" srcOrd="0" destOrd="0" presId="urn:microsoft.com/office/officeart/2008/layout/LinedList"/>
    <dgm:cxn modelId="{812FECDA-E223-477D-9930-840D34A72904}" srcId="{27F3F25A-F075-45D2-BBB7-AE2046332730}" destId="{42335437-35B7-469A-9931-5E26796EB4CD}" srcOrd="3" destOrd="0" parTransId="{0AC692B1-FF70-4400-8313-D468ADA52B52}" sibTransId="{5B05A156-3409-41D4-8FC9-15165B6525F4}"/>
    <dgm:cxn modelId="{EE6F26F8-10F8-400A-9B62-72157118275A}" srcId="{27F3F25A-F075-45D2-BBB7-AE2046332730}" destId="{B0348454-430A-48E2-A681-A0426BAE0274}" srcOrd="0" destOrd="0" parTransId="{E0E635DC-6258-4E20-A0C0-82E05F49BFB0}" sibTransId="{5FED2C9E-2C88-4102-8581-D45E2D6311A9}"/>
    <dgm:cxn modelId="{ED6F2E88-94F5-4019-8BFD-1868519EA0A0}" type="presParOf" srcId="{B47B99C2-F8BE-444E-8CBA-C1F9611B558A}" destId="{CBD4756E-BF38-4327-A8C5-1DB816B99181}" srcOrd="0" destOrd="0" presId="urn:microsoft.com/office/officeart/2008/layout/LinedList"/>
    <dgm:cxn modelId="{DFFD3456-106F-468A-9A72-D6300D842DC0}" type="presParOf" srcId="{B47B99C2-F8BE-444E-8CBA-C1F9611B558A}" destId="{2169E3A6-7650-4F5D-99CC-DDEC151E6C24}" srcOrd="1" destOrd="0" presId="urn:microsoft.com/office/officeart/2008/layout/LinedList"/>
    <dgm:cxn modelId="{485F5688-53F5-4612-AD0A-EB867E467721}" type="presParOf" srcId="{2169E3A6-7650-4F5D-99CC-DDEC151E6C24}" destId="{319C9D6F-C861-40E9-8ED6-9A1E0CC30EFE}" srcOrd="0" destOrd="0" presId="urn:microsoft.com/office/officeart/2008/layout/LinedList"/>
    <dgm:cxn modelId="{D3E9723B-C778-47E4-B806-788A3E592850}" type="presParOf" srcId="{2169E3A6-7650-4F5D-99CC-DDEC151E6C24}" destId="{DA25DB1D-49D7-4510-9FBA-8EF9BEAB2B30}" srcOrd="1" destOrd="0" presId="urn:microsoft.com/office/officeart/2008/layout/LinedList"/>
    <dgm:cxn modelId="{4257BD5D-10DF-48AC-8236-950739E9ECF4}" type="presParOf" srcId="{B47B99C2-F8BE-444E-8CBA-C1F9611B558A}" destId="{3CEB22DF-7EF4-434E-A662-09476189F89C}" srcOrd="2" destOrd="0" presId="urn:microsoft.com/office/officeart/2008/layout/LinedList"/>
    <dgm:cxn modelId="{1886B25C-5CD1-4889-9A89-C8F0FA7905CA}" type="presParOf" srcId="{B47B99C2-F8BE-444E-8CBA-C1F9611B558A}" destId="{E9A27B9C-C132-4F01-B3EA-9A85281F7033}" srcOrd="3" destOrd="0" presId="urn:microsoft.com/office/officeart/2008/layout/LinedList"/>
    <dgm:cxn modelId="{48B1092D-E5BE-43FD-8C37-CB13B5704119}" type="presParOf" srcId="{E9A27B9C-C132-4F01-B3EA-9A85281F7033}" destId="{267F0168-4D7F-48B6-902C-63C208CD01AF}" srcOrd="0" destOrd="0" presId="urn:microsoft.com/office/officeart/2008/layout/LinedList"/>
    <dgm:cxn modelId="{7C5DBAC8-9B6E-4109-9F51-DB3C7349A580}" type="presParOf" srcId="{E9A27B9C-C132-4F01-B3EA-9A85281F7033}" destId="{A44CF204-29B6-4D26-AEF1-E99CD69256F4}" srcOrd="1" destOrd="0" presId="urn:microsoft.com/office/officeart/2008/layout/LinedList"/>
    <dgm:cxn modelId="{F4D8B741-D3F0-44E9-8A30-9DFA761E55FA}" type="presParOf" srcId="{B47B99C2-F8BE-444E-8CBA-C1F9611B558A}" destId="{FB17491E-7315-4A77-AA8C-5CD6F037C570}" srcOrd="4" destOrd="0" presId="urn:microsoft.com/office/officeart/2008/layout/LinedList"/>
    <dgm:cxn modelId="{63943A6D-8873-4EC7-8551-A5BA3F110CA2}" type="presParOf" srcId="{B47B99C2-F8BE-444E-8CBA-C1F9611B558A}" destId="{99406941-AC70-4751-A5D7-9FE2A08B0326}" srcOrd="5" destOrd="0" presId="urn:microsoft.com/office/officeart/2008/layout/LinedList"/>
    <dgm:cxn modelId="{C10F6BB3-E555-444A-83A0-21A67A51FED6}" type="presParOf" srcId="{99406941-AC70-4751-A5D7-9FE2A08B0326}" destId="{495C66B6-C9D8-48F9-85E3-130F657F8502}" srcOrd="0" destOrd="0" presId="urn:microsoft.com/office/officeart/2008/layout/LinedList"/>
    <dgm:cxn modelId="{634A1512-7BB2-490C-A35D-5BC69CE56F66}" type="presParOf" srcId="{99406941-AC70-4751-A5D7-9FE2A08B0326}" destId="{7667F598-1A46-4B31-8511-4B085FFB31F9}" srcOrd="1" destOrd="0" presId="urn:microsoft.com/office/officeart/2008/layout/LinedList"/>
    <dgm:cxn modelId="{45A78E82-0B05-4033-A3EB-3BEE8C432C15}" type="presParOf" srcId="{B47B99C2-F8BE-444E-8CBA-C1F9611B558A}" destId="{852B7983-1A11-4B71-B52F-614E9A525AE8}" srcOrd="6" destOrd="0" presId="urn:microsoft.com/office/officeart/2008/layout/LinedList"/>
    <dgm:cxn modelId="{D0E3CA9D-B1CD-440A-9E2F-3C99FE15CB63}" type="presParOf" srcId="{B47B99C2-F8BE-444E-8CBA-C1F9611B558A}" destId="{0B2C5436-6A7B-4E74-B2BD-06B6A08DABFB}" srcOrd="7" destOrd="0" presId="urn:microsoft.com/office/officeart/2008/layout/LinedList"/>
    <dgm:cxn modelId="{8B605A7C-5FB8-4747-99E1-0EBF7004ACED}" type="presParOf" srcId="{0B2C5436-6A7B-4E74-B2BD-06B6A08DABFB}" destId="{52DBA7B0-0337-4E3D-A808-07FEF26458EE}" srcOrd="0" destOrd="0" presId="urn:microsoft.com/office/officeart/2008/layout/LinedList"/>
    <dgm:cxn modelId="{B500595F-2EC0-4D8C-87C3-4E8E1ACBB5CC}" type="presParOf" srcId="{0B2C5436-6A7B-4E74-B2BD-06B6A08DABFB}" destId="{83206BBC-1DDC-4172-A70F-90D8F62A016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1CB59B-D9B2-436B-92DC-2CC33A72C51A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1E32A857-2E29-47A8-B8C5-F55EEDF59908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Zużycie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litry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A7D263AF-F4A1-429E-8D92-1FBCBE194D01}" type="parTrans" cxnId="{9212E545-093D-4E94-B963-C068FE77D916}">
      <dgm:prSet/>
      <dgm:spPr/>
      <dgm:t>
        <a:bodyPr/>
        <a:lstStyle/>
        <a:p>
          <a:endParaRPr lang="en-US"/>
        </a:p>
      </dgm:t>
    </dgm:pt>
    <dgm:pt modelId="{58C09077-E659-4C86-AA78-E41462DB2DB1}" type="sibTrans" cxnId="{9212E545-093D-4E94-B963-C068FE77D916}">
      <dgm:prSet/>
      <dgm:spPr/>
      <dgm:t>
        <a:bodyPr/>
        <a:lstStyle/>
        <a:p>
          <a:endParaRPr lang="en-US"/>
        </a:p>
      </dgm:t>
    </dgm:pt>
    <dgm:pt modelId="{5705EF78-D75E-4E1D-A64D-2A63DC1B7EA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godzin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szkoleń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gm:t>
    </dgm:pt>
    <dgm:pt modelId="{F38AFF22-EF49-4F00-B9B9-1137D07D586F}" type="parTrans" cxnId="{0E206F32-32CF-45BC-AE4B-C6D5157C04EF}">
      <dgm:prSet/>
      <dgm:spPr/>
      <dgm:t>
        <a:bodyPr/>
        <a:lstStyle/>
        <a:p>
          <a:endParaRPr lang="en-US"/>
        </a:p>
      </dgm:t>
    </dgm:pt>
    <dgm:pt modelId="{35719620-5AB7-4963-ACA1-FBDF2D7B4018}" type="sibTrans" cxnId="{0E206F32-32CF-45BC-AE4B-C6D5157C04EF}">
      <dgm:prSet/>
      <dgm:spPr/>
      <dgm:t>
        <a:bodyPr/>
        <a:lstStyle/>
        <a:p>
          <a:endParaRPr lang="en-US"/>
        </a:p>
      </dgm:t>
    </dgm:pt>
    <dgm:pt modelId="{BCDE2EFF-0A77-40A0-9EEC-D5976A9567D4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Odsetek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kobiet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kadrze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6B476E6-EA04-4EFF-9588-0584FA46ED6F}" type="parTrans" cxnId="{E126F1C3-1255-48FF-8228-4758573B05D3}">
      <dgm:prSet/>
      <dgm:spPr/>
      <dgm:t>
        <a:bodyPr/>
        <a:lstStyle/>
        <a:p>
          <a:endParaRPr lang="en-US"/>
        </a:p>
      </dgm:t>
    </dgm:pt>
    <dgm:pt modelId="{93945814-CBA4-4CFF-A661-C3F39C1C5A4E}" type="sibTrans" cxnId="{E126F1C3-1255-48FF-8228-4758573B05D3}">
      <dgm:prSet/>
      <dgm:spPr/>
      <dgm:t>
        <a:bodyPr/>
        <a:lstStyle/>
        <a:p>
          <a:endParaRPr lang="en-US"/>
        </a:p>
      </dgm:t>
    </dgm:pt>
    <dgm:pt modelId="{03E8B97F-8829-4F8A-9B14-5573B3BC0B35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różnorodności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A74BD0F-1B86-4B37-88A2-E25CAA11156D}" type="parTrans" cxnId="{95C1F2F1-BC85-4C11-A4C9-C9E2E35475C6}">
      <dgm:prSet/>
      <dgm:spPr/>
      <dgm:t>
        <a:bodyPr/>
        <a:lstStyle/>
        <a:p>
          <a:endParaRPr lang="en-US"/>
        </a:p>
      </dgm:t>
    </dgm:pt>
    <dgm:pt modelId="{C04D0AA6-8F0F-4C11-9D48-A9F51BD188CD}" type="sibTrans" cxnId="{95C1F2F1-BC85-4C11-A4C9-C9E2E35475C6}">
      <dgm:prSet/>
      <dgm:spPr/>
      <dgm:t>
        <a:bodyPr/>
        <a:lstStyle/>
        <a:p>
          <a:endParaRPr lang="en-US"/>
        </a:p>
      </dgm:t>
    </dgm:pt>
    <dgm:pt modelId="{8F333915-106D-4F46-B939-C63F07520B7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Źródła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energii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(OZE/fossil)</a:t>
          </a:r>
        </a:p>
      </dgm:t>
    </dgm:pt>
    <dgm:pt modelId="{EA17A7D3-A894-48D3-AA14-8728031662E8}" type="parTrans" cxnId="{6D1F9E4D-E2A0-4E52-8892-48AEE5619AD0}">
      <dgm:prSet/>
      <dgm:spPr/>
      <dgm:t>
        <a:bodyPr/>
        <a:lstStyle/>
        <a:p>
          <a:endParaRPr lang="en-US"/>
        </a:p>
      </dgm:t>
    </dgm:pt>
    <dgm:pt modelId="{C23EE618-A748-44BC-BA34-B71D9BE1584A}" type="sibTrans" cxnId="{6D1F9E4D-E2A0-4E52-8892-48AEE5619AD0}">
      <dgm:prSet/>
      <dgm:spPr/>
      <dgm:t>
        <a:bodyPr/>
        <a:lstStyle/>
        <a:p>
          <a:endParaRPr lang="en-US"/>
        </a:p>
      </dgm:t>
    </dgm:pt>
    <dgm:pt modelId="{92B8E35B-3537-480A-9D1A-FD3D801DB557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Incydenty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naruszeń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człowieka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1B15C7A-732E-4796-9353-26EED0E8D08F}" type="parTrans" cxnId="{A6A69F2D-6B4B-4BF2-A2C9-88E4D1EFEFCD}">
      <dgm:prSet/>
      <dgm:spPr/>
      <dgm:t>
        <a:bodyPr/>
        <a:lstStyle/>
        <a:p>
          <a:endParaRPr lang="en-US"/>
        </a:p>
      </dgm:t>
    </dgm:pt>
    <dgm:pt modelId="{945B0ADF-FE04-46C1-939C-761AE47C1D8B}" type="sibTrans" cxnId="{A6A69F2D-6B4B-4BF2-A2C9-88E4D1EFEFCD}">
      <dgm:prSet/>
      <dgm:spPr/>
      <dgm:t>
        <a:bodyPr/>
        <a:lstStyle/>
        <a:p>
          <a:endParaRPr lang="en-US"/>
        </a:p>
      </dgm:t>
    </dgm:pt>
    <dgm:pt modelId="{E0530525-30F6-497E-87ED-8B1925A086A0}" type="pres">
      <dgm:prSet presAssocID="{831CB59B-D9B2-436B-92DC-2CC33A72C51A}" presName="vert0" presStyleCnt="0">
        <dgm:presLayoutVars>
          <dgm:dir/>
          <dgm:animOne val="branch"/>
          <dgm:animLvl val="lvl"/>
        </dgm:presLayoutVars>
      </dgm:prSet>
      <dgm:spPr/>
    </dgm:pt>
    <dgm:pt modelId="{E59C345E-309B-4C81-8460-F0A9BEC8F8AC}" type="pres">
      <dgm:prSet presAssocID="{1E32A857-2E29-47A8-B8C5-F55EEDF59908}" presName="thickLine" presStyleLbl="alignNode1" presStyleIdx="0" presStyleCnt="6"/>
      <dgm:spPr/>
    </dgm:pt>
    <dgm:pt modelId="{6CDEA7B3-2F33-4FB6-B609-9D597F4E2213}" type="pres">
      <dgm:prSet presAssocID="{1E32A857-2E29-47A8-B8C5-F55EEDF59908}" presName="horz1" presStyleCnt="0"/>
      <dgm:spPr/>
    </dgm:pt>
    <dgm:pt modelId="{6CB0677D-AB7F-4069-A540-9584FD09468A}" type="pres">
      <dgm:prSet presAssocID="{1E32A857-2E29-47A8-B8C5-F55EEDF59908}" presName="tx1" presStyleLbl="revTx" presStyleIdx="0" presStyleCnt="6"/>
      <dgm:spPr/>
    </dgm:pt>
    <dgm:pt modelId="{A9741F4F-490B-46E0-ACBD-9C337F498163}" type="pres">
      <dgm:prSet presAssocID="{1E32A857-2E29-47A8-B8C5-F55EEDF59908}" presName="vert1" presStyleCnt="0"/>
      <dgm:spPr/>
    </dgm:pt>
    <dgm:pt modelId="{F0111093-02E5-41C0-8617-B1AC0923F97C}" type="pres">
      <dgm:prSet presAssocID="{5705EF78-D75E-4E1D-A64D-2A63DC1B7EAC}" presName="thickLine" presStyleLbl="alignNode1" presStyleIdx="1" presStyleCnt="6"/>
      <dgm:spPr/>
    </dgm:pt>
    <dgm:pt modelId="{0CC3EADA-5211-43E4-9ADD-E9F6BD293C26}" type="pres">
      <dgm:prSet presAssocID="{5705EF78-D75E-4E1D-A64D-2A63DC1B7EAC}" presName="horz1" presStyleCnt="0"/>
      <dgm:spPr/>
    </dgm:pt>
    <dgm:pt modelId="{87583322-F059-4A66-AD9E-BA6D8256B5C0}" type="pres">
      <dgm:prSet presAssocID="{5705EF78-D75E-4E1D-A64D-2A63DC1B7EAC}" presName="tx1" presStyleLbl="revTx" presStyleIdx="1" presStyleCnt="6"/>
      <dgm:spPr/>
    </dgm:pt>
    <dgm:pt modelId="{F3724928-6CA5-4C42-90E5-AEB84B16BE24}" type="pres">
      <dgm:prSet presAssocID="{5705EF78-D75E-4E1D-A64D-2A63DC1B7EAC}" presName="vert1" presStyleCnt="0"/>
      <dgm:spPr/>
    </dgm:pt>
    <dgm:pt modelId="{2B425586-B1E1-4BDB-A214-BA30F4B953CA}" type="pres">
      <dgm:prSet presAssocID="{BCDE2EFF-0A77-40A0-9EEC-D5976A9567D4}" presName="thickLine" presStyleLbl="alignNode1" presStyleIdx="2" presStyleCnt="6"/>
      <dgm:spPr/>
    </dgm:pt>
    <dgm:pt modelId="{93851A09-00CE-4B71-9246-9E4506E8CBF6}" type="pres">
      <dgm:prSet presAssocID="{BCDE2EFF-0A77-40A0-9EEC-D5976A9567D4}" presName="horz1" presStyleCnt="0"/>
      <dgm:spPr/>
    </dgm:pt>
    <dgm:pt modelId="{C1393B3B-07E8-44B5-A242-1AC263FC1EDD}" type="pres">
      <dgm:prSet presAssocID="{BCDE2EFF-0A77-40A0-9EEC-D5976A9567D4}" presName="tx1" presStyleLbl="revTx" presStyleIdx="2" presStyleCnt="6"/>
      <dgm:spPr/>
    </dgm:pt>
    <dgm:pt modelId="{08BA1537-0CEC-49FA-AFFB-CC273EFB2880}" type="pres">
      <dgm:prSet presAssocID="{BCDE2EFF-0A77-40A0-9EEC-D5976A9567D4}" presName="vert1" presStyleCnt="0"/>
      <dgm:spPr/>
    </dgm:pt>
    <dgm:pt modelId="{D43D6222-2C4E-4125-9E6F-32B9631A1C65}" type="pres">
      <dgm:prSet presAssocID="{03E8B97F-8829-4F8A-9B14-5573B3BC0B35}" presName="thickLine" presStyleLbl="alignNode1" presStyleIdx="3" presStyleCnt="6"/>
      <dgm:spPr/>
    </dgm:pt>
    <dgm:pt modelId="{EA0444A3-793E-47DF-B1B8-8B6A04708213}" type="pres">
      <dgm:prSet presAssocID="{03E8B97F-8829-4F8A-9B14-5573B3BC0B35}" presName="horz1" presStyleCnt="0"/>
      <dgm:spPr/>
    </dgm:pt>
    <dgm:pt modelId="{ED171F1D-916F-41D9-B4BE-9FD4103906AD}" type="pres">
      <dgm:prSet presAssocID="{03E8B97F-8829-4F8A-9B14-5573B3BC0B35}" presName="tx1" presStyleLbl="revTx" presStyleIdx="3" presStyleCnt="6"/>
      <dgm:spPr/>
    </dgm:pt>
    <dgm:pt modelId="{01EB4BC5-2A68-4C23-8109-E76BE7F27547}" type="pres">
      <dgm:prSet presAssocID="{03E8B97F-8829-4F8A-9B14-5573B3BC0B35}" presName="vert1" presStyleCnt="0"/>
      <dgm:spPr/>
    </dgm:pt>
    <dgm:pt modelId="{4E6F7488-B6C5-49B3-8776-190297F83976}" type="pres">
      <dgm:prSet presAssocID="{8F333915-106D-4F46-B939-C63F07520B7C}" presName="thickLine" presStyleLbl="alignNode1" presStyleIdx="4" presStyleCnt="6"/>
      <dgm:spPr/>
    </dgm:pt>
    <dgm:pt modelId="{05226484-0028-4FC3-8B3C-77007F18C43D}" type="pres">
      <dgm:prSet presAssocID="{8F333915-106D-4F46-B939-C63F07520B7C}" presName="horz1" presStyleCnt="0"/>
      <dgm:spPr/>
    </dgm:pt>
    <dgm:pt modelId="{96098283-560D-4782-9E89-BE2DED8E3840}" type="pres">
      <dgm:prSet presAssocID="{8F333915-106D-4F46-B939-C63F07520B7C}" presName="tx1" presStyleLbl="revTx" presStyleIdx="4" presStyleCnt="6"/>
      <dgm:spPr/>
    </dgm:pt>
    <dgm:pt modelId="{57123739-955F-41FB-8DFD-766D89C559A2}" type="pres">
      <dgm:prSet presAssocID="{8F333915-106D-4F46-B939-C63F07520B7C}" presName="vert1" presStyleCnt="0"/>
      <dgm:spPr/>
    </dgm:pt>
    <dgm:pt modelId="{EDE6D428-D532-4AFD-A798-797E3F981AAF}" type="pres">
      <dgm:prSet presAssocID="{92B8E35B-3537-480A-9D1A-FD3D801DB557}" presName="thickLine" presStyleLbl="alignNode1" presStyleIdx="5" presStyleCnt="6"/>
      <dgm:spPr/>
    </dgm:pt>
    <dgm:pt modelId="{AFAAACA2-C4FC-4000-A706-878209031AA1}" type="pres">
      <dgm:prSet presAssocID="{92B8E35B-3537-480A-9D1A-FD3D801DB557}" presName="horz1" presStyleCnt="0"/>
      <dgm:spPr/>
    </dgm:pt>
    <dgm:pt modelId="{D9B0CE31-BBF5-43C8-ABB8-CA652AEA3051}" type="pres">
      <dgm:prSet presAssocID="{92B8E35B-3537-480A-9D1A-FD3D801DB557}" presName="tx1" presStyleLbl="revTx" presStyleIdx="5" presStyleCnt="6"/>
      <dgm:spPr/>
    </dgm:pt>
    <dgm:pt modelId="{8DD35E57-2450-4A80-87F9-3DB2E55CA2F4}" type="pres">
      <dgm:prSet presAssocID="{92B8E35B-3537-480A-9D1A-FD3D801DB557}" presName="vert1" presStyleCnt="0"/>
      <dgm:spPr/>
    </dgm:pt>
  </dgm:ptLst>
  <dgm:cxnLst>
    <dgm:cxn modelId="{B84AE816-4136-4425-8B1C-2F15D573C173}" type="presOf" srcId="{1E32A857-2E29-47A8-B8C5-F55EEDF59908}" destId="{6CB0677D-AB7F-4069-A540-9584FD09468A}" srcOrd="0" destOrd="0" presId="urn:microsoft.com/office/officeart/2008/layout/LinedList"/>
    <dgm:cxn modelId="{8CCFE220-EB8E-4792-949C-91717C29E224}" type="presOf" srcId="{5705EF78-D75E-4E1D-A64D-2A63DC1B7EAC}" destId="{87583322-F059-4A66-AD9E-BA6D8256B5C0}" srcOrd="0" destOrd="0" presId="urn:microsoft.com/office/officeart/2008/layout/LinedList"/>
    <dgm:cxn modelId="{A6A69F2D-6B4B-4BF2-A2C9-88E4D1EFEFCD}" srcId="{831CB59B-D9B2-436B-92DC-2CC33A72C51A}" destId="{92B8E35B-3537-480A-9D1A-FD3D801DB557}" srcOrd="5" destOrd="0" parTransId="{C1B15C7A-732E-4796-9353-26EED0E8D08F}" sibTransId="{945B0ADF-FE04-46C1-939C-761AE47C1D8B}"/>
    <dgm:cxn modelId="{A32F6D2F-F863-4F28-93E9-5FFFC0CD294D}" type="presOf" srcId="{92B8E35B-3537-480A-9D1A-FD3D801DB557}" destId="{D9B0CE31-BBF5-43C8-ABB8-CA652AEA3051}" srcOrd="0" destOrd="0" presId="urn:microsoft.com/office/officeart/2008/layout/LinedList"/>
    <dgm:cxn modelId="{0E206F32-32CF-45BC-AE4B-C6D5157C04EF}" srcId="{831CB59B-D9B2-436B-92DC-2CC33A72C51A}" destId="{5705EF78-D75E-4E1D-A64D-2A63DC1B7EAC}" srcOrd="1" destOrd="0" parTransId="{F38AFF22-EF49-4F00-B9B9-1137D07D586F}" sibTransId="{35719620-5AB7-4963-ACA1-FBDF2D7B4018}"/>
    <dgm:cxn modelId="{9212E545-093D-4E94-B963-C068FE77D916}" srcId="{831CB59B-D9B2-436B-92DC-2CC33A72C51A}" destId="{1E32A857-2E29-47A8-B8C5-F55EEDF59908}" srcOrd="0" destOrd="0" parTransId="{A7D263AF-F4A1-429E-8D92-1FBCBE194D01}" sibTransId="{58C09077-E659-4C86-AA78-E41462DB2DB1}"/>
    <dgm:cxn modelId="{6D1F9E4D-E2A0-4E52-8892-48AEE5619AD0}" srcId="{831CB59B-D9B2-436B-92DC-2CC33A72C51A}" destId="{8F333915-106D-4F46-B939-C63F07520B7C}" srcOrd="4" destOrd="0" parTransId="{EA17A7D3-A894-48D3-AA14-8728031662E8}" sibTransId="{C23EE618-A748-44BC-BA34-B71D9BE1584A}"/>
    <dgm:cxn modelId="{82315EBA-8244-413C-81FF-E2D93F58C1B3}" type="presOf" srcId="{831CB59B-D9B2-436B-92DC-2CC33A72C51A}" destId="{E0530525-30F6-497E-87ED-8B1925A086A0}" srcOrd="0" destOrd="0" presId="urn:microsoft.com/office/officeart/2008/layout/LinedList"/>
    <dgm:cxn modelId="{E126F1C3-1255-48FF-8228-4758573B05D3}" srcId="{831CB59B-D9B2-436B-92DC-2CC33A72C51A}" destId="{BCDE2EFF-0A77-40A0-9EEC-D5976A9567D4}" srcOrd="2" destOrd="0" parTransId="{26B476E6-EA04-4EFF-9588-0584FA46ED6F}" sibTransId="{93945814-CBA4-4CFF-A661-C3F39C1C5A4E}"/>
    <dgm:cxn modelId="{B482A9C8-DC1E-42AB-9057-889DAE35BC31}" type="presOf" srcId="{BCDE2EFF-0A77-40A0-9EEC-D5976A9567D4}" destId="{C1393B3B-07E8-44B5-A242-1AC263FC1EDD}" srcOrd="0" destOrd="0" presId="urn:microsoft.com/office/officeart/2008/layout/LinedList"/>
    <dgm:cxn modelId="{C88086E6-C09F-499F-9897-FEE9C0FA8411}" type="presOf" srcId="{03E8B97F-8829-4F8A-9B14-5573B3BC0B35}" destId="{ED171F1D-916F-41D9-B4BE-9FD4103906AD}" srcOrd="0" destOrd="0" presId="urn:microsoft.com/office/officeart/2008/layout/LinedList"/>
    <dgm:cxn modelId="{FD788BEC-BAEE-4E83-8665-FEF1A6B2AE2A}" type="presOf" srcId="{8F333915-106D-4F46-B939-C63F07520B7C}" destId="{96098283-560D-4782-9E89-BE2DED8E3840}" srcOrd="0" destOrd="0" presId="urn:microsoft.com/office/officeart/2008/layout/LinedList"/>
    <dgm:cxn modelId="{95C1F2F1-BC85-4C11-A4C9-C9E2E35475C6}" srcId="{831CB59B-D9B2-436B-92DC-2CC33A72C51A}" destId="{03E8B97F-8829-4F8A-9B14-5573B3BC0B35}" srcOrd="3" destOrd="0" parTransId="{CA74BD0F-1B86-4B37-88A2-E25CAA11156D}" sibTransId="{C04D0AA6-8F0F-4C11-9D48-A9F51BD188CD}"/>
    <dgm:cxn modelId="{1DB9E535-1FDA-482F-A934-4B85E3F2C1F0}" type="presParOf" srcId="{E0530525-30F6-497E-87ED-8B1925A086A0}" destId="{E59C345E-309B-4C81-8460-F0A9BEC8F8AC}" srcOrd="0" destOrd="0" presId="urn:microsoft.com/office/officeart/2008/layout/LinedList"/>
    <dgm:cxn modelId="{F30B7C90-3491-40AF-A13C-5CC0938F5EA9}" type="presParOf" srcId="{E0530525-30F6-497E-87ED-8B1925A086A0}" destId="{6CDEA7B3-2F33-4FB6-B609-9D597F4E2213}" srcOrd="1" destOrd="0" presId="urn:microsoft.com/office/officeart/2008/layout/LinedList"/>
    <dgm:cxn modelId="{48D17B31-D8AF-4F0B-A64D-DEB6A27E3BAE}" type="presParOf" srcId="{6CDEA7B3-2F33-4FB6-B609-9D597F4E2213}" destId="{6CB0677D-AB7F-4069-A540-9584FD09468A}" srcOrd="0" destOrd="0" presId="urn:microsoft.com/office/officeart/2008/layout/LinedList"/>
    <dgm:cxn modelId="{8EEC72B6-7C81-4F5F-B8A6-15C4FF5A2B7E}" type="presParOf" srcId="{6CDEA7B3-2F33-4FB6-B609-9D597F4E2213}" destId="{A9741F4F-490B-46E0-ACBD-9C337F498163}" srcOrd="1" destOrd="0" presId="urn:microsoft.com/office/officeart/2008/layout/LinedList"/>
    <dgm:cxn modelId="{6FDAA529-7D7B-48EA-85E3-1A365CD04ACF}" type="presParOf" srcId="{E0530525-30F6-497E-87ED-8B1925A086A0}" destId="{F0111093-02E5-41C0-8617-B1AC0923F97C}" srcOrd="2" destOrd="0" presId="urn:microsoft.com/office/officeart/2008/layout/LinedList"/>
    <dgm:cxn modelId="{77414D96-D7F2-4A30-8FB6-CA8A654857A9}" type="presParOf" srcId="{E0530525-30F6-497E-87ED-8B1925A086A0}" destId="{0CC3EADA-5211-43E4-9ADD-E9F6BD293C26}" srcOrd="3" destOrd="0" presId="urn:microsoft.com/office/officeart/2008/layout/LinedList"/>
    <dgm:cxn modelId="{33408EAB-E307-4CA7-9BD2-1D114AC0DCD0}" type="presParOf" srcId="{0CC3EADA-5211-43E4-9ADD-E9F6BD293C26}" destId="{87583322-F059-4A66-AD9E-BA6D8256B5C0}" srcOrd="0" destOrd="0" presId="urn:microsoft.com/office/officeart/2008/layout/LinedList"/>
    <dgm:cxn modelId="{414D9744-DD30-4A84-A071-F82E9D53B35E}" type="presParOf" srcId="{0CC3EADA-5211-43E4-9ADD-E9F6BD293C26}" destId="{F3724928-6CA5-4C42-90E5-AEB84B16BE24}" srcOrd="1" destOrd="0" presId="urn:microsoft.com/office/officeart/2008/layout/LinedList"/>
    <dgm:cxn modelId="{48D8B35E-72D4-4D82-862E-78414B627071}" type="presParOf" srcId="{E0530525-30F6-497E-87ED-8B1925A086A0}" destId="{2B425586-B1E1-4BDB-A214-BA30F4B953CA}" srcOrd="4" destOrd="0" presId="urn:microsoft.com/office/officeart/2008/layout/LinedList"/>
    <dgm:cxn modelId="{BE3793D9-314C-4511-AF03-F681E94D9C03}" type="presParOf" srcId="{E0530525-30F6-497E-87ED-8B1925A086A0}" destId="{93851A09-00CE-4B71-9246-9E4506E8CBF6}" srcOrd="5" destOrd="0" presId="urn:microsoft.com/office/officeart/2008/layout/LinedList"/>
    <dgm:cxn modelId="{9D23D652-97C1-4D18-B2DD-F5F32BD9C7A2}" type="presParOf" srcId="{93851A09-00CE-4B71-9246-9E4506E8CBF6}" destId="{C1393B3B-07E8-44B5-A242-1AC263FC1EDD}" srcOrd="0" destOrd="0" presId="urn:microsoft.com/office/officeart/2008/layout/LinedList"/>
    <dgm:cxn modelId="{B0DB13AE-C20D-4A94-B7C5-59216C9D8A28}" type="presParOf" srcId="{93851A09-00CE-4B71-9246-9E4506E8CBF6}" destId="{08BA1537-0CEC-49FA-AFFB-CC273EFB2880}" srcOrd="1" destOrd="0" presId="urn:microsoft.com/office/officeart/2008/layout/LinedList"/>
    <dgm:cxn modelId="{2DE052F2-9A86-473F-A2CD-E404E2ED112B}" type="presParOf" srcId="{E0530525-30F6-497E-87ED-8B1925A086A0}" destId="{D43D6222-2C4E-4125-9E6F-32B9631A1C65}" srcOrd="6" destOrd="0" presId="urn:microsoft.com/office/officeart/2008/layout/LinedList"/>
    <dgm:cxn modelId="{3A1BD438-8F90-42C3-8B81-9381C5659F82}" type="presParOf" srcId="{E0530525-30F6-497E-87ED-8B1925A086A0}" destId="{EA0444A3-793E-47DF-B1B8-8B6A04708213}" srcOrd="7" destOrd="0" presId="urn:microsoft.com/office/officeart/2008/layout/LinedList"/>
    <dgm:cxn modelId="{E7EB56C8-14D8-4AB3-876D-1BBBC843B583}" type="presParOf" srcId="{EA0444A3-793E-47DF-B1B8-8B6A04708213}" destId="{ED171F1D-916F-41D9-B4BE-9FD4103906AD}" srcOrd="0" destOrd="0" presId="urn:microsoft.com/office/officeart/2008/layout/LinedList"/>
    <dgm:cxn modelId="{7A25ED2E-B046-4EE2-AC59-30EC6C63AB40}" type="presParOf" srcId="{EA0444A3-793E-47DF-B1B8-8B6A04708213}" destId="{01EB4BC5-2A68-4C23-8109-E76BE7F27547}" srcOrd="1" destOrd="0" presId="urn:microsoft.com/office/officeart/2008/layout/LinedList"/>
    <dgm:cxn modelId="{0ED9A1B2-E19D-450F-8BE9-54BDCDAEC917}" type="presParOf" srcId="{E0530525-30F6-497E-87ED-8B1925A086A0}" destId="{4E6F7488-B6C5-49B3-8776-190297F83976}" srcOrd="8" destOrd="0" presId="urn:microsoft.com/office/officeart/2008/layout/LinedList"/>
    <dgm:cxn modelId="{D61DB757-D7C3-464C-A74D-043D982A9091}" type="presParOf" srcId="{E0530525-30F6-497E-87ED-8B1925A086A0}" destId="{05226484-0028-4FC3-8B3C-77007F18C43D}" srcOrd="9" destOrd="0" presId="urn:microsoft.com/office/officeart/2008/layout/LinedList"/>
    <dgm:cxn modelId="{C9D8B933-B453-4B75-905B-5C2226C8848C}" type="presParOf" srcId="{05226484-0028-4FC3-8B3C-77007F18C43D}" destId="{96098283-560D-4782-9E89-BE2DED8E3840}" srcOrd="0" destOrd="0" presId="urn:microsoft.com/office/officeart/2008/layout/LinedList"/>
    <dgm:cxn modelId="{8184A6CB-027F-4B12-A8A3-7AF68A116016}" type="presParOf" srcId="{05226484-0028-4FC3-8B3C-77007F18C43D}" destId="{57123739-955F-41FB-8DFD-766D89C559A2}" srcOrd="1" destOrd="0" presId="urn:microsoft.com/office/officeart/2008/layout/LinedList"/>
    <dgm:cxn modelId="{2358A732-7AD8-4B4A-A4FA-991581C86AB4}" type="presParOf" srcId="{E0530525-30F6-497E-87ED-8B1925A086A0}" destId="{EDE6D428-D532-4AFD-A798-797E3F981AAF}" srcOrd="10" destOrd="0" presId="urn:microsoft.com/office/officeart/2008/layout/LinedList"/>
    <dgm:cxn modelId="{B619837F-4553-44F3-A263-A3BA45CADCEB}" type="presParOf" srcId="{E0530525-30F6-497E-87ED-8B1925A086A0}" destId="{AFAAACA2-C4FC-4000-A706-878209031AA1}" srcOrd="11" destOrd="0" presId="urn:microsoft.com/office/officeart/2008/layout/LinedList"/>
    <dgm:cxn modelId="{A5D19567-2B3E-4610-97EA-FF56895B9869}" type="presParOf" srcId="{AFAAACA2-C4FC-4000-A706-878209031AA1}" destId="{D9B0CE31-BBF5-43C8-ABB8-CA652AEA3051}" srcOrd="0" destOrd="0" presId="urn:microsoft.com/office/officeart/2008/layout/LinedList"/>
    <dgm:cxn modelId="{CC3420E0-46F5-405F-824E-85C903E0371C}" type="presParOf" srcId="{AFAAACA2-C4FC-4000-A706-878209031AA1}" destId="{8DD35E57-2450-4A80-87F9-3DB2E55CA2F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50688-290C-483F-8948-1A848288AC6E}">
      <dsp:nvSpPr>
        <dsp:cNvPr id="0" name=""/>
        <dsp:cNvSpPr/>
      </dsp:nvSpPr>
      <dsp:spPr>
        <a:xfrm>
          <a:off x="0" y="0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87A539-0941-4A86-A36C-1D1F4F8B197A}">
      <dsp:nvSpPr>
        <dsp:cNvPr id="0" name=""/>
        <dsp:cNvSpPr/>
      </dsp:nvSpPr>
      <dsp:spPr>
        <a:xfrm>
          <a:off x="0" y="0"/>
          <a:ext cx="5846500" cy="2391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ESRS 1: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zasady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ogólne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cykliczność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poziom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szczegółowości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wymagania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metodologiczne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0" y="0"/>
        <a:ext cx="5846500" cy="2391416"/>
      </dsp:txXfrm>
    </dsp:sp>
    <dsp:sp modelId="{BDEC87E2-8969-4554-BB97-96F8DB77C3CA}">
      <dsp:nvSpPr>
        <dsp:cNvPr id="0" name=""/>
        <dsp:cNvSpPr/>
      </dsp:nvSpPr>
      <dsp:spPr>
        <a:xfrm>
          <a:off x="0" y="2391416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4757A5-E7E4-4907-B053-2E31572F3218}">
      <dsp:nvSpPr>
        <dsp:cNvPr id="0" name=""/>
        <dsp:cNvSpPr/>
      </dsp:nvSpPr>
      <dsp:spPr>
        <a:xfrm>
          <a:off x="0" y="2391416"/>
          <a:ext cx="5846500" cy="2391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ESRS 2: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informacje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obowiązkowe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m.in. model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biznesowy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polityki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ryzykiem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2391416"/>
        <a:ext cx="5846500" cy="23914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A9AD4A-44D4-4CE5-86D4-FC100B9D58AA}">
      <dsp:nvSpPr>
        <dsp:cNvPr id="0" name=""/>
        <dsp:cNvSpPr/>
      </dsp:nvSpPr>
      <dsp:spPr>
        <a:xfrm>
          <a:off x="0" y="583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393496-F1D3-4002-BB2F-E9CE0A8A3305}">
      <dsp:nvSpPr>
        <dsp:cNvPr id="0" name=""/>
        <dsp:cNvSpPr/>
      </dsp:nvSpPr>
      <dsp:spPr>
        <a:xfrm>
          <a:off x="0" y="583"/>
          <a:ext cx="5846500" cy="956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E1: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CO2)</a:t>
          </a:r>
        </a:p>
      </dsp:txBody>
      <dsp:txXfrm>
        <a:off x="0" y="583"/>
        <a:ext cx="5846500" cy="956332"/>
      </dsp:txXfrm>
    </dsp:sp>
    <dsp:sp modelId="{A663A0EB-9D83-4956-B737-09027E9BF932}">
      <dsp:nvSpPr>
        <dsp:cNvPr id="0" name=""/>
        <dsp:cNvSpPr/>
      </dsp:nvSpPr>
      <dsp:spPr>
        <a:xfrm>
          <a:off x="0" y="956916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B7CDB7-040B-43F2-8E6F-D7DED8EE5109}">
      <dsp:nvSpPr>
        <dsp:cNvPr id="0" name=""/>
        <dsp:cNvSpPr/>
      </dsp:nvSpPr>
      <dsp:spPr>
        <a:xfrm>
          <a:off x="0" y="956916"/>
          <a:ext cx="5846500" cy="956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E2: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wodne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zużycie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zrzuty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0" y="956916"/>
        <a:ext cx="5846500" cy="956332"/>
      </dsp:txXfrm>
    </dsp:sp>
    <dsp:sp modelId="{A1552362-017E-433A-84CB-620D600B9FC3}">
      <dsp:nvSpPr>
        <dsp:cNvPr id="0" name=""/>
        <dsp:cNvSpPr/>
      </dsp:nvSpPr>
      <dsp:spPr>
        <a:xfrm>
          <a:off x="0" y="1913249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793492-7D8A-44AE-838C-0FB61C060893}">
      <dsp:nvSpPr>
        <dsp:cNvPr id="0" name=""/>
        <dsp:cNvSpPr/>
      </dsp:nvSpPr>
      <dsp:spPr>
        <a:xfrm>
          <a:off x="0" y="1913249"/>
          <a:ext cx="5846500" cy="956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E3: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Zanieczyszczenia</a:t>
          </a:r>
          <a:endParaRPr lang="en-US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913249"/>
        <a:ext cx="5846500" cy="956332"/>
      </dsp:txXfrm>
    </dsp:sp>
    <dsp:sp modelId="{B2EF48A5-EF82-435B-9800-E2A09369934B}">
      <dsp:nvSpPr>
        <dsp:cNvPr id="0" name=""/>
        <dsp:cNvSpPr/>
      </dsp:nvSpPr>
      <dsp:spPr>
        <a:xfrm>
          <a:off x="0" y="2869582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536ACB-49DA-4C6B-BA06-97BB8CFFA262}">
      <dsp:nvSpPr>
        <dsp:cNvPr id="0" name=""/>
        <dsp:cNvSpPr/>
      </dsp:nvSpPr>
      <dsp:spPr>
        <a:xfrm>
          <a:off x="0" y="2869582"/>
          <a:ext cx="5846500" cy="956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E4: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Bioróżnorodność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tereny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ochrona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0" y="2869582"/>
        <a:ext cx="5846500" cy="956332"/>
      </dsp:txXfrm>
    </dsp:sp>
    <dsp:sp modelId="{B57CEA2B-A43D-4AE7-AB27-B760A9BF8CBA}">
      <dsp:nvSpPr>
        <dsp:cNvPr id="0" name=""/>
        <dsp:cNvSpPr/>
      </dsp:nvSpPr>
      <dsp:spPr>
        <a:xfrm>
          <a:off x="0" y="382591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6333BE-7A54-4D39-9FD5-3F496137FF01}">
      <dsp:nvSpPr>
        <dsp:cNvPr id="0" name=""/>
        <dsp:cNvSpPr/>
      </dsp:nvSpPr>
      <dsp:spPr>
        <a:xfrm>
          <a:off x="0" y="3825915"/>
          <a:ext cx="5846500" cy="956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E5: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Gospodarka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cyrkularna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recykling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odpady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0" y="3825915"/>
        <a:ext cx="5846500" cy="9563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4756E-BF38-4327-A8C5-1DB816B99181}">
      <dsp:nvSpPr>
        <dsp:cNvPr id="0" name=""/>
        <dsp:cNvSpPr/>
      </dsp:nvSpPr>
      <dsp:spPr>
        <a:xfrm>
          <a:off x="0" y="0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9C9D6F-C861-40E9-8ED6-9A1E0CC30EFE}">
      <dsp:nvSpPr>
        <dsp:cNvPr id="0" name=""/>
        <dsp:cNvSpPr/>
      </dsp:nvSpPr>
      <dsp:spPr>
        <a:xfrm>
          <a:off x="0" y="0"/>
          <a:ext cx="5846500" cy="119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S1: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0"/>
        <a:ext cx="5846500" cy="1195708"/>
      </dsp:txXfrm>
    </dsp:sp>
    <dsp:sp modelId="{3CEB22DF-7EF4-434E-A662-09476189F89C}">
      <dsp:nvSpPr>
        <dsp:cNvPr id="0" name=""/>
        <dsp:cNvSpPr/>
      </dsp:nvSpPr>
      <dsp:spPr>
        <a:xfrm>
          <a:off x="0" y="1195708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7F0168-4D7F-48B6-902C-63C208CD01AF}">
      <dsp:nvSpPr>
        <dsp:cNvPr id="0" name=""/>
        <dsp:cNvSpPr/>
      </dsp:nvSpPr>
      <dsp:spPr>
        <a:xfrm>
          <a:off x="0" y="1195708"/>
          <a:ext cx="5846500" cy="119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S2: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dostawców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195708"/>
        <a:ext cx="5846500" cy="1195708"/>
      </dsp:txXfrm>
    </dsp:sp>
    <dsp:sp modelId="{FB17491E-7315-4A77-AA8C-5CD6F037C570}">
      <dsp:nvSpPr>
        <dsp:cNvPr id="0" name=""/>
        <dsp:cNvSpPr/>
      </dsp:nvSpPr>
      <dsp:spPr>
        <a:xfrm>
          <a:off x="0" y="2391416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5C66B6-C9D8-48F9-85E3-130F657F8502}">
      <dsp:nvSpPr>
        <dsp:cNvPr id="0" name=""/>
        <dsp:cNvSpPr/>
      </dsp:nvSpPr>
      <dsp:spPr>
        <a:xfrm>
          <a:off x="0" y="2391416"/>
          <a:ext cx="5846500" cy="119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S3: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lokalne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391416"/>
        <a:ext cx="5846500" cy="1195708"/>
      </dsp:txXfrm>
    </dsp:sp>
    <dsp:sp modelId="{852B7983-1A11-4B71-B52F-614E9A525AE8}">
      <dsp:nvSpPr>
        <dsp:cNvPr id="0" name=""/>
        <dsp:cNvSpPr/>
      </dsp:nvSpPr>
      <dsp:spPr>
        <a:xfrm>
          <a:off x="0" y="3587124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DBA7B0-0337-4E3D-A808-07FEF26458EE}">
      <dsp:nvSpPr>
        <dsp:cNvPr id="0" name=""/>
        <dsp:cNvSpPr/>
      </dsp:nvSpPr>
      <dsp:spPr>
        <a:xfrm>
          <a:off x="0" y="3587124"/>
          <a:ext cx="5846500" cy="119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S4: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Konsumenci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użytkownicy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warunki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bezpieczeństwo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dostępność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587124"/>
        <a:ext cx="5846500" cy="11957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9C345E-309B-4C81-8460-F0A9BEC8F8AC}">
      <dsp:nvSpPr>
        <dsp:cNvPr id="0" name=""/>
        <dsp:cNvSpPr/>
      </dsp:nvSpPr>
      <dsp:spPr>
        <a:xfrm>
          <a:off x="0" y="233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B0677D-AB7F-4069-A540-9584FD09468A}">
      <dsp:nvSpPr>
        <dsp:cNvPr id="0" name=""/>
        <dsp:cNvSpPr/>
      </dsp:nvSpPr>
      <dsp:spPr>
        <a:xfrm>
          <a:off x="0" y="2335"/>
          <a:ext cx="5846500" cy="79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Zużycie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wody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litry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0" y="2335"/>
        <a:ext cx="5846500" cy="796360"/>
      </dsp:txXfrm>
    </dsp:sp>
    <dsp:sp modelId="{F0111093-02E5-41C0-8617-B1AC0923F97C}">
      <dsp:nvSpPr>
        <dsp:cNvPr id="0" name=""/>
        <dsp:cNvSpPr/>
      </dsp:nvSpPr>
      <dsp:spPr>
        <a:xfrm>
          <a:off x="0" y="79869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583322-F059-4A66-AD9E-BA6D8256B5C0}">
      <dsp:nvSpPr>
        <dsp:cNvPr id="0" name=""/>
        <dsp:cNvSpPr/>
      </dsp:nvSpPr>
      <dsp:spPr>
        <a:xfrm>
          <a:off x="0" y="798695"/>
          <a:ext cx="5846500" cy="79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godzin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szkoleń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sp:txBody>
      <dsp:txXfrm>
        <a:off x="0" y="798695"/>
        <a:ext cx="5846500" cy="796360"/>
      </dsp:txXfrm>
    </dsp:sp>
    <dsp:sp modelId="{2B425586-B1E1-4BDB-A214-BA30F4B953CA}">
      <dsp:nvSpPr>
        <dsp:cNvPr id="0" name=""/>
        <dsp:cNvSpPr/>
      </dsp:nvSpPr>
      <dsp:spPr>
        <a:xfrm>
          <a:off x="0" y="159505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393B3B-07E8-44B5-A242-1AC263FC1EDD}">
      <dsp:nvSpPr>
        <dsp:cNvPr id="0" name=""/>
        <dsp:cNvSpPr/>
      </dsp:nvSpPr>
      <dsp:spPr>
        <a:xfrm>
          <a:off x="0" y="1595055"/>
          <a:ext cx="5846500" cy="79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Odsetek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kobiet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kadrze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595055"/>
        <a:ext cx="5846500" cy="796360"/>
      </dsp:txXfrm>
    </dsp:sp>
    <dsp:sp modelId="{D43D6222-2C4E-4125-9E6F-32B9631A1C65}">
      <dsp:nvSpPr>
        <dsp:cNvPr id="0" name=""/>
        <dsp:cNvSpPr/>
      </dsp:nvSpPr>
      <dsp:spPr>
        <a:xfrm>
          <a:off x="0" y="2391416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171F1D-916F-41D9-B4BE-9FD4103906AD}">
      <dsp:nvSpPr>
        <dsp:cNvPr id="0" name=""/>
        <dsp:cNvSpPr/>
      </dsp:nvSpPr>
      <dsp:spPr>
        <a:xfrm>
          <a:off x="0" y="2391416"/>
          <a:ext cx="5846500" cy="79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różnorodności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391416"/>
        <a:ext cx="5846500" cy="796360"/>
      </dsp:txXfrm>
    </dsp:sp>
    <dsp:sp modelId="{4E6F7488-B6C5-49B3-8776-190297F83976}">
      <dsp:nvSpPr>
        <dsp:cNvPr id="0" name=""/>
        <dsp:cNvSpPr/>
      </dsp:nvSpPr>
      <dsp:spPr>
        <a:xfrm>
          <a:off x="0" y="3187776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098283-560D-4782-9E89-BE2DED8E3840}">
      <dsp:nvSpPr>
        <dsp:cNvPr id="0" name=""/>
        <dsp:cNvSpPr/>
      </dsp:nvSpPr>
      <dsp:spPr>
        <a:xfrm>
          <a:off x="0" y="3187776"/>
          <a:ext cx="5846500" cy="79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Źródła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energii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(OZE/fossil)</a:t>
          </a:r>
        </a:p>
      </dsp:txBody>
      <dsp:txXfrm>
        <a:off x="0" y="3187776"/>
        <a:ext cx="5846500" cy="796360"/>
      </dsp:txXfrm>
    </dsp:sp>
    <dsp:sp modelId="{EDE6D428-D532-4AFD-A798-797E3F981AAF}">
      <dsp:nvSpPr>
        <dsp:cNvPr id="0" name=""/>
        <dsp:cNvSpPr/>
      </dsp:nvSpPr>
      <dsp:spPr>
        <a:xfrm>
          <a:off x="0" y="3984136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B0CE31-BBF5-43C8-ABB8-CA652AEA3051}">
      <dsp:nvSpPr>
        <dsp:cNvPr id="0" name=""/>
        <dsp:cNvSpPr/>
      </dsp:nvSpPr>
      <dsp:spPr>
        <a:xfrm>
          <a:off x="0" y="3984136"/>
          <a:ext cx="5846500" cy="79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Incydenty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naruszeń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praw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człowieka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984136"/>
        <a:ext cx="5846500" cy="796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689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Europejskie Standardy Sprawozdawczości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505" y="1332052"/>
            <a:ext cx="2387185" cy="4890566"/>
          </a:xfrm>
        </p:spPr>
        <p:txBody>
          <a:bodyPr anchor="ctr">
            <a:normAutofit/>
          </a:bodyPr>
          <a:lstStyle/>
          <a:p>
            <a:r>
              <a:rPr lang="pl-PL" sz="1754" dirty="0">
                <a:solidFill>
                  <a:schemeClr val="accent1"/>
                </a:solidFill>
              </a:rPr>
              <a:t>Czym są Europejskie Standardy Sprawozdawczości Zrównoważonego Rozwoju?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982" y="1518221"/>
            <a:ext cx="5604277" cy="4671451"/>
          </a:xfrm>
        </p:spPr>
        <p:txBody>
          <a:bodyPr anchor="ctr">
            <a:normAutofit/>
          </a:bodyPr>
          <a:lstStyle/>
          <a:p>
            <a:endParaRPr lang="pl-PL" sz="2105" dirty="0"/>
          </a:p>
          <a:p>
            <a:pPr marL="0" indent="0">
              <a:buNone/>
              <a:defRPr sz="1600"/>
            </a:pPr>
            <a:r>
              <a:rPr lang="pl-PL" sz="2105" dirty="0"/>
              <a:t>Europejskie Standardy Sprawozdawczości Zrównoważonego Rozwoju (ESRS) to unijne regulacje, które wymagają od organizacji raportowania danych niefinansowych w sposób ujednolicony i porównywalny. ESRS są częścią dyrektywy CSRD.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505" y="1332052"/>
            <a:ext cx="2675217" cy="4890566"/>
          </a:xfrm>
        </p:spPr>
        <p:txBody>
          <a:bodyPr anchor="ctr">
            <a:normAutofit/>
          </a:bodyPr>
          <a:lstStyle/>
          <a:p>
            <a:r>
              <a:rPr lang="pl-PL" sz="2894" dirty="0">
                <a:solidFill>
                  <a:schemeClr val="accent1"/>
                </a:solidFill>
              </a:rPr>
              <a:t>Dlaczego organizacje muszą raportować ESG?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982" y="1518221"/>
            <a:ext cx="5604277" cy="4671451"/>
          </a:xfrm>
        </p:spPr>
        <p:txBody>
          <a:bodyPr anchor="ctr">
            <a:normAutofit/>
          </a:bodyPr>
          <a:lstStyle/>
          <a:p>
            <a:endParaRPr lang="pl-PL" sz="2105" dirty="0"/>
          </a:p>
          <a:p>
            <a:pPr marL="0" indent="0">
              <a:buNone/>
              <a:defRPr sz="1600"/>
            </a:pPr>
            <a:r>
              <a:rPr lang="pl-PL" sz="2105" dirty="0"/>
              <a:t>ESRS wymagają raportowania ESG, by zwiększyć przejrzystość dla inwestorów i społeczeństwa. Firmy ujawniają swój wpływ na środowisko, ludzi i ład korporacyjny – i odwrotnie.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505" y="1332052"/>
            <a:ext cx="1921213" cy="4890566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Struktura ESRS – podział na grupy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982" y="1518221"/>
            <a:ext cx="5604277" cy="4671451"/>
          </a:xfrm>
        </p:spPr>
        <p:txBody>
          <a:bodyPr>
            <a:normAutofit/>
          </a:bodyPr>
          <a:lstStyle/>
          <a:p>
            <a:endParaRPr lang="pl-PL" sz="2105"/>
          </a:p>
          <a:p>
            <a:pPr marL="0" indent="0">
              <a:buNone/>
              <a:defRPr sz="1600"/>
            </a:pPr>
            <a:r>
              <a:rPr lang="pl-PL" sz="2105"/>
              <a:t>Struktura ESRS:</a:t>
            </a:r>
          </a:p>
          <a:p>
            <a:pPr>
              <a:defRPr sz="1600"/>
            </a:pPr>
            <a:r>
              <a:rPr lang="pl-PL" sz="2105"/>
              <a:t>Ogólne (ESRS 1, 2)</a:t>
            </a:r>
          </a:p>
          <a:p>
            <a:pPr>
              <a:defRPr sz="1600"/>
            </a:pPr>
            <a:r>
              <a:rPr lang="pl-PL" sz="2105"/>
              <a:t>Środowiskowe (E1–E5)</a:t>
            </a:r>
          </a:p>
          <a:p>
            <a:pPr>
              <a:defRPr sz="1600"/>
            </a:pPr>
            <a:r>
              <a:rPr lang="pl-PL" sz="2105"/>
              <a:t>Społeczne (S1–S4)</a:t>
            </a:r>
          </a:p>
          <a:p>
            <a:pPr>
              <a:defRPr sz="1600"/>
            </a:pPr>
            <a:r>
              <a:rPr lang="pl-PL" sz="2105"/>
              <a:t>Zarządcze (G1)</a:t>
            </a:r>
          </a:p>
          <a:p>
            <a:pPr marL="0" indent="0">
              <a:buNone/>
              <a:defRPr sz="1600"/>
            </a:pPr>
            <a:endParaRPr lang="pl-PL" sz="2105"/>
          </a:p>
          <a:p>
            <a:pPr marL="0" indent="0">
              <a:buNone/>
              <a:defRPr sz="1600"/>
            </a:pPr>
            <a:r>
              <a:rPr lang="pl-PL" sz="2105"/>
              <a:t>Standardy sektorowe (w przygotowaniu)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/>
          </a:bodyPr>
          <a:lstStyle/>
          <a:p>
            <a:pPr algn="r"/>
            <a:r>
              <a:rPr lang="pl-PL" sz="2810" dirty="0">
                <a:solidFill>
                  <a:schemeClr val="accent1"/>
                </a:solidFill>
              </a:rPr>
              <a:t>ESRS 1 i ESRS 2 – zasady ogólne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A7D8349-C5F7-EDBD-C8C6-12BBAE76E3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6811559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Standardy środowiskowe E1–E5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D6D2D91-1641-36FE-04F7-7473F80FB9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5894460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ctr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Standardy społeczne</a:t>
            </a:r>
            <a:br>
              <a:rPr lang="pl-PL" dirty="0">
                <a:solidFill>
                  <a:schemeClr val="accent1"/>
                </a:solidFill>
              </a:rPr>
            </a:br>
            <a:r>
              <a:rPr lang="pl-PL" dirty="0">
                <a:solidFill>
                  <a:schemeClr val="accent1"/>
                </a:solidFill>
              </a:rPr>
              <a:t>S1–S4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32A5ABB-24F8-4235-B838-CD20F8734E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2998809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505" y="1332052"/>
            <a:ext cx="1921213" cy="4890566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Standardy zarządcze G1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982" y="1518221"/>
            <a:ext cx="5604277" cy="4671451"/>
          </a:xfrm>
        </p:spPr>
        <p:txBody>
          <a:bodyPr anchor="ctr">
            <a:normAutofit/>
          </a:bodyPr>
          <a:lstStyle/>
          <a:p>
            <a:endParaRPr lang="pl-PL" sz="2105" dirty="0"/>
          </a:p>
          <a:p>
            <a:pPr marL="0" indent="0">
              <a:buNone/>
              <a:defRPr sz="1600"/>
            </a:pPr>
            <a:r>
              <a:rPr lang="pl-PL" sz="2400" dirty="0"/>
              <a:t>G1: Ład korporacyjny – struktury zarządu, etyka, nadzór, kontrola wewnętrzna, strategie ESG i ryzyka.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3031392" cy="2101495"/>
          </a:xfrm>
        </p:spPr>
        <p:txBody>
          <a:bodyPr anchor="ctr">
            <a:no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Jakie dane może raportować hotel/spa/biuro podróży? </a:t>
            </a:r>
            <a:br>
              <a:rPr lang="pl-PL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pl-PL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dane:</a:t>
            </a:r>
            <a:br>
              <a:rPr lang="pl-PL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l-PL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CE77DF6-E130-A76D-FA3F-E3658D2043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750309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183</TotalTime>
  <Words>333</Words>
  <Application>Microsoft Office PowerPoint</Application>
  <PresentationFormat>Niestandardowy</PresentationFormat>
  <Paragraphs>45</Paragraphs>
  <Slides>9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Open Sans</vt:lpstr>
      <vt:lpstr>Motyw pakietu Office</vt:lpstr>
      <vt:lpstr>Tytuł prezentacji: Europejskie Standardy Sprawozdawczości Zrównoważonego Rozwoju  Opracował: Przemysław Żukiewicz</vt:lpstr>
      <vt:lpstr>Czym są Europejskie Standardy Sprawozdawczości Zrównoważonego Rozwoju?</vt:lpstr>
      <vt:lpstr>Dlaczego organizacje muszą raportować ESG?</vt:lpstr>
      <vt:lpstr>Struktura ESRS – podział na grupy</vt:lpstr>
      <vt:lpstr>ESRS 1 i ESRS 2 – zasady ogólne</vt:lpstr>
      <vt:lpstr>Standardy środowiskowe E1–E5</vt:lpstr>
      <vt:lpstr>Standardy społeczne S1–S4</vt:lpstr>
      <vt:lpstr>Standardy zarządcze G1</vt:lpstr>
      <vt:lpstr>Jakie dane może raportować hotel/spa/biuro podróży?   Przykładowe dane: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2025-07-07T05:10:33Z</dcterms:modified>
</cp:coreProperties>
</file>